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8"/>
  </p:notesMasterIdLst>
  <p:sldIdLst>
    <p:sldId id="409" r:id="rId2"/>
    <p:sldId id="414" r:id="rId3"/>
    <p:sldId id="406" r:id="rId4"/>
    <p:sldId id="405" r:id="rId5"/>
    <p:sldId id="416" r:id="rId6"/>
    <p:sldId id="417" r:id="rId7"/>
    <p:sldId id="415" r:id="rId8"/>
    <p:sldId id="421" r:id="rId9"/>
    <p:sldId id="411" r:id="rId10"/>
    <p:sldId id="407" r:id="rId11"/>
    <p:sldId id="412" r:id="rId12"/>
    <p:sldId id="422" r:id="rId13"/>
    <p:sldId id="423" r:id="rId14"/>
    <p:sldId id="424" r:id="rId15"/>
    <p:sldId id="425" r:id="rId16"/>
    <p:sldId id="426" r:id="rId17"/>
    <p:sldId id="427" r:id="rId18"/>
    <p:sldId id="428" r:id="rId19"/>
    <p:sldId id="429" r:id="rId20"/>
    <p:sldId id="430" r:id="rId21"/>
    <p:sldId id="413" r:id="rId22"/>
    <p:sldId id="432" r:id="rId23"/>
    <p:sldId id="433" r:id="rId24"/>
    <p:sldId id="434" r:id="rId25"/>
    <p:sldId id="419" r:id="rId26"/>
    <p:sldId id="420" r:id="rId2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74"/>
  </p:normalViewPr>
  <p:slideViewPr>
    <p:cSldViewPr snapToGrid="0" snapToObjects="1">
      <p:cViewPr varScale="1">
        <p:scale>
          <a:sx n="70" d="100"/>
          <a:sy n="70" d="100"/>
        </p:scale>
        <p:origin x="44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2B06D33-44B0-5543-8A3C-98784905FF06}" type="datetimeFigureOut">
              <a:rPr lang="en-US" smtClean="0"/>
              <a:t>8/14/2020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73ACCBD-C322-0E41-B732-93370E7968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16765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73ACCBD-C322-0E41-B732-93370E79680A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87201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EB2886-4F23-3F46-B9AC-6A0750CDCB0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2F0BD9D-B158-CF4D-9BF7-1F60F6B6DC4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2A08362-342D-844B-BF54-E91AAA1AC5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5E9324-918E-8A47-AA22-1689581F4C7F}" type="datetimeFigureOut">
              <a:rPr lang="en-US" smtClean="0"/>
              <a:t>8/14/2020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3B4C04-660F-2B4A-B9E0-E856248C72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A528AC2-D020-8046-BBA9-2543136A00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43E3C0-3C14-5549-BD7A-42D9BFF98C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96509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A8BB56-F52A-8346-B679-1375678F84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98AA660-4CB9-4C41-BFF9-6F4495372BB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1DBBF7-2923-5A4B-B15F-B894232A06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5E9324-918E-8A47-AA22-1689581F4C7F}" type="datetimeFigureOut">
              <a:rPr lang="en-US" smtClean="0"/>
              <a:t>8/14/2020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3DC63A-2816-7E4D-81FB-36E45BDFED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613AB92-92F4-B942-AE6A-233F0F196A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43E3C0-3C14-5549-BD7A-42D9BFF98C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67149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4847AAE-E5D6-8C45-800E-617F9CF1E7C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CA9649C-0EA2-464C-BA65-AC607AC6EF5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16D677-A2CF-9649-81AC-58CAC920DB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5E9324-918E-8A47-AA22-1689581F4C7F}" type="datetimeFigureOut">
              <a:rPr lang="en-US" smtClean="0"/>
              <a:t>8/14/2020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B64BF9C-DA83-E04D-AD68-9F0D3DFB45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559599-FEF0-A740-B438-903E9DEDEF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43E3C0-3C14-5549-BD7A-42D9BFF98C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82310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159A73-4B66-034F-8F04-B3894A8C34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764257-CFAA-FD4C-A6D8-5396E46B04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B9F4DAD-2757-5744-9F5F-B40EEAFA46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5E9324-918E-8A47-AA22-1689581F4C7F}" type="datetimeFigureOut">
              <a:rPr lang="en-US" smtClean="0"/>
              <a:t>8/14/2020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92A5804-AF12-C147-AFF5-933F43BC35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B73B1DE-2738-904B-A1DE-9F86884C19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43E3C0-3C14-5549-BD7A-42D9BFF98C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8749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F3E3D8-08C0-1F45-BE2F-AC3B115AE0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1FCDFCC-A060-A540-A997-97183E391E3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0CAC6DB-5F24-B04A-BB7A-435698C4F4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5E9324-918E-8A47-AA22-1689581F4C7F}" type="datetimeFigureOut">
              <a:rPr lang="en-US" smtClean="0"/>
              <a:t>8/14/2020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7BD4B9-294C-744F-8898-CED26562D3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1FEB47-C917-6447-827D-FC30B1DD3C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43E3C0-3C14-5549-BD7A-42D9BFF98C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70825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E09F19-AD1D-1544-A66D-DE75F5ACDC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1E717C-F048-A944-A0B0-886915D44A0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31EC002-A342-744B-8D53-282F12E3F18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2631FE6-AF42-E84B-9054-56B1CB1E29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5E9324-918E-8A47-AA22-1689581F4C7F}" type="datetimeFigureOut">
              <a:rPr lang="en-US" smtClean="0"/>
              <a:t>8/14/2020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1191FD1-2723-F141-ABC6-D7FF47F2B0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F5BCDF-9FDE-1A43-BACE-01D94A9DB3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43E3C0-3C14-5549-BD7A-42D9BFF98C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02296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085910-C196-AC48-B616-76853444BD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DA0A1B9-7844-1249-8D4A-37BED13611C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0E8BFA7-1D3F-354A-94FD-75EE36015A1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EA32EF1-BCED-404E-B536-CFD737A1B0B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3C72AF7-1AFE-D646-9160-461D6EB6D32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8625727-987C-0D48-B768-04FAE1A9BC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5E9324-918E-8A47-AA22-1689581F4C7F}" type="datetimeFigureOut">
              <a:rPr lang="en-US" smtClean="0"/>
              <a:t>8/14/2020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527F94D-460A-E84F-9DBC-9E3A11A33C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C05B29A-9669-7E49-96BD-A76B5832F4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43E3C0-3C14-5549-BD7A-42D9BFF98C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92903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87C362-E9F5-6A4C-BA0A-EFBE473645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D34E77F-1B00-7140-98EF-8EC3886113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5E9324-918E-8A47-AA22-1689581F4C7F}" type="datetimeFigureOut">
              <a:rPr lang="en-US" smtClean="0"/>
              <a:t>8/14/2020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5EE9F27-ADD1-C542-AF95-331C9A76C0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20D915C-588B-BA4A-9D76-B64787464D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43E3C0-3C14-5549-BD7A-42D9BFF98C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31497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BBE8EE2-C1FD-6044-9F97-47AE29D5CC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5E9324-918E-8A47-AA22-1689581F4C7F}" type="datetimeFigureOut">
              <a:rPr lang="en-US" smtClean="0"/>
              <a:t>8/14/2020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24EA88B-AAC9-4A42-B245-7594ED4471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E4F0F6B-6567-F948-AA26-2C8F17592C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43E3C0-3C14-5549-BD7A-42D9BFF98C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45523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DBB0B2-CB48-5141-B91B-37D9972ECA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1DECE8-1205-764B-B65F-B5E85BC7B0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534F9BC-3F60-E546-92AA-93B51F0BD01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8D7452E-3925-194E-865F-9F3C2AF0C4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5E9324-918E-8A47-AA22-1689581F4C7F}" type="datetimeFigureOut">
              <a:rPr lang="en-US" smtClean="0"/>
              <a:t>8/14/2020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CB34841-59FF-244C-AC83-94239E2E8C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7576A8C-EA67-524B-A1DB-4D2F4A64C1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43E3C0-3C14-5549-BD7A-42D9BFF98C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87242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8C6070-8BD6-984F-AA7B-D8F33F9D93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7BDC36E-915C-7445-962A-2615585B37B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9E64B6A-ED93-E142-AEFA-6359F859061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3240ABB-8711-AC4D-B0A3-78894691D3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5E9324-918E-8A47-AA22-1689581F4C7F}" type="datetimeFigureOut">
              <a:rPr lang="en-US" smtClean="0"/>
              <a:t>8/14/2020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CD6CA24-0DBE-1D4F-AF92-3A97C3FC5C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D2D682F-B117-E344-8957-30D8D65309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43E3C0-3C14-5549-BD7A-42D9BFF98C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87800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05A0D86-7DDF-FE4D-9E25-E8A83F2320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A700524-0DF1-D042-B297-030877F7E55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5F21C9B-488A-404D-B9D8-13EF39E4279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5E9324-918E-8A47-AA22-1689581F4C7F}" type="datetimeFigureOut">
              <a:rPr lang="en-US" smtClean="0"/>
              <a:t>8/14/2020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6A64AD0-D23F-A441-8264-F94E9248BEC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A8E255-13C8-9343-B5D4-6927DC4D5AB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43E3C0-3C14-5549-BD7A-42D9BFF98C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88805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216A97-9965-8748-B308-164AFAA9148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/>
              <a:t>Mentoring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FFFF3E9-CBB7-4C43-B7AB-631DACDC45D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Learned: a skill developed over time</a:t>
            </a:r>
          </a:p>
        </p:txBody>
      </p:sp>
    </p:spTree>
    <p:extLst>
      <p:ext uri="{BB962C8B-B14F-4D97-AF65-F5344CB8AC3E}">
        <p14:creationId xmlns:p14="http://schemas.microsoft.com/office/powerpoint/2010/main" val="311140135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C920EC-64EA-DE43-8ECE-2289E72311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Key Topics:</a:t>
            </a:r>
            <a:r>
              <a:rPr lang="en-US" b="1" baseline="30000" dirty="0"/>
              <a:t>*</a:t>
            </a:r>
            <a:endParaRPr lang="en-US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519769-2B8A-084A-8497-3711FF3AB6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Maintaining Effective Communication</a:t>
            </a:r>
          </a:p>
          <a:p>
            <a:r>
              <a:rPr lang="en-US" b="1" dirty="0"/>
              <a:t>Aligning Expectations</a:t>
            </a:r>
          </a:p>
          <a:p>
            <a:r>
              <a:rPr lang="en-US" dirty="0"/>
              <a:t>Assessing Understanding</a:t>
            </a:r>
          </a:p>
          <a:p>
            <a:r>
              <a:rPr lang="en-US" dirty="0"/>
              <a:t>Fostering Independence</a:t>
            </a:r>
          </a:p>
          <a:p>
            <a:r>
              <a:rPr lang="en-US" dirty="0"/>
              <a:t>Promoting Professional Development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E2E9370-8D3B-AA4B-84EF-DE9A142B71B9}"/>
              </a:ext>
            </a:extLst>
          </p:cNvPr>
          <p:cNvSpPr txBox="1"/>
          <p:nvPr/>
        </p:nvSpPr>
        <p:spPr>
          <a:xfrm>
            <a:off x="2891481" y="6301946"/>
            <a:ext cx="84821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* Jo </a:t>
            </a:r>
            <a:r>
              <a:rPr lang="en-US" dirty="0" err="1"/>
              <a:t>Handelsman</a:t>
            </a:r>
            <a:r>
              <a:rPr lang="en-US" dirty="0"/>
              <a:t>: Entering Mentoring: A Seminar to Train a New Generation of Scientists</a:t>
            </a:r>
          </a:p>
        </p:txBody>
      </p:sp>
    </p:spTree>
    <p:extLst>
      <p:ext uri="{BB962C8B-B14F-4D97-AF65-F5344CB8AC3E}">
        <p14:creationId xmlns:p14="http://schemas.microsoft.com/office/powerpoint/2010/main" val="30093495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02415C-0E73-2640-B49F-FB211FE7C5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Getting Started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285789-1712-454B-9B56-7C3A8102E58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 do you do the first time you meet with a mentee</a:t>
            </a:r>
          </a:p>
          <a:p>
            <a:endParaRPr lang="en-US" dirty="0"/>
          </a:p>
          <a:p>
            <a:pPr marL="45720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380878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3E37C8-769A-B044-B530-3904E029C2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Maintaining Effective Communication:</a:t>
            </a:r>
            <a:br>
              <a:rPr lang="en-US" b="1" dirty="0"/>
            </a:br>
            <a:r>
              <a:rPr lang="en-US" sz="3200" b="1" i="1" dirty="0"/>
              <a:t>establishing trust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ADBDA7-E1F9-7040-A0A4-DDE4C94807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Provide constructive feedback</a:t>
            </a:r>
          </a:p>
          <a:p>
            <a:r>
              <a:rPr lang="en-US" dirty="0"/>
              <a:t>Communicate effectively across diverse dimensions</a:t>
            </a:r>
          </a:p>
          <a:p>
            <a:r>
              <a:rPr lang="en-US" dirty="0"/>
              <a:t>Identify different communication styles</a:t>
            </a:r>
          </a:p>
          <a:p>
            <a:r>
              <a:rPr lang="en-US" dirty="0"/>
              <a:t>Engage in Active Listening</a:t>
            </a:r>
          </a:p>
          <a:p>
            <a:r>
              <a:rPr lang="en-US" dirty="0"/>
              <a:t>Use multiple strategies for improving communication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787817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3DB3F4E0-B2B4-8742-9396-BE13487ACA8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4400" b="1" dirty="0"/>
              <a:t>Case Study # 1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D40B1A32-E399-4146-B04D-EB67F7FB4A1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913999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C86857-6590-0C42-85E2-A67270E7B1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Case #1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1F0DEC-5BC9-F348-B453-6EB354D406C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/>
              <a:t>How can you communicate constructively with a mentee whose progress is disappointing</a:t>
            </a:r>
          </a:p>
          <a:p>
            <a:r>
              <a:rPr lang="en-US" dirty="0"/>
              <a:t>What are the characteristics of positive, negative and constructive feedback? How does each approach help the mentee improve their performance?</a:t>
            </a:r>
          </a:p>
          <a:p>
            <a:r>
              <a:rPr lang="en-US" dirty="0"/>
              <a:t>Should there be a balance between positive and negative feedback? If so how do you achieve this balance?</a:t>
            </a:r>
          </a:p>
          <a:p>
            <a:r>
              <a:rPr lang="en-US" dirty="0"/>
              <a:t>How can you communicate in a way that fosters a change in behavior?</a:t>
            </a:r>
          </a:p>
          <a:p>
            <a:r>
              <a:rPr lang="en-US" dirty="0"/>
              <a:t>How can you tell if your mentee heard a comment the way it was intended to be heard?</a:t>
            </a:r>
          </a:p>
        </p:txBody>
      </p:sp>
    </p:spTree>
    <p:extLst>
      <p:ext uri="{BB962C8B-B14F-4D97-AF65-F5344CB8AC3E}">
        <p14:creationId xmlns:p14="http://schemas.microsoft.com/office/powerpoint/2010/main" val="134975222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3B7A4D-1AC0-4D41-91EA-F348CE5695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Case # 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45146C-2811-934A-BB2A-DCCAC20826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 reasons might result in your mentee having difficulty receiving negative feedback? How can you uncover these reasons and address them?</a:t>
            </a:r>
          </a:p>
          <a:p>
            <a:r>
              <a:rPr lang="en-US" dirty="0"/>
              <a:t>How can mentors best address silence or other types of behaviors (defensiveness, total agreement, avoidance) that can hinder the relationship?</a:t>
            </a:r>
          </a:p>
          <a:p>
            <a:r>
              <a:rPr lang="en-US" dirty="0"/>
              <a:t>What are the characteristics of good communication? What does it look like? Does it change depending on the audience?</a:t>
            </a:r>
          </a:p>
        </p:txBody>
      </p:sp>
    </p:spTree>
    <p:extLst>
      <p:ext uri="{BB962C8B-B14F-4D97-AF65-F5344CB8AC3E}">
        <p14:creationId xmlns:p14="http://schemas.microsoft.com/office/powerpoint/2010/main" val="383046554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4B7979A1-AF74-984B-8AA3-FF647050DF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904875"/>
          </a:xfrm>
        </p:spPr>
        <p:txBody>
          <a:bodyPr/>
          <a:lstStyle/>
          <a:p>
            <a:r>
              <a:rPr lang="en-US" b="1" dirty="0"/>
              <a:t>Interpersonal Communication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2F1A28AD-05FD-DE4F-882C-CFFECF1C496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27100" y="1098869"/>
            <a:ext cx="5157787" cy="823912"/>
          </a:xfrm>
        </p:spPr>
        <p:txBody>
          <a:bodyPr/>
          <a:lstStyle/>
          <a:p>
            <a:r>
              <a:rPr lang="en-US" dirty="0"/>
              <a:t>Verbal</a:t>
            </a: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955DAE6C-C9A0-8F43-9B51-2F7B4919294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1938656"/>
            <a:ext cx="5157787" cy="4919344"/>
          </a:xfrm>
        </p:spPr>
        <p:txBody>
          <a:bodyPr/>
          <a:lstStyle/>
          <a:p>
            <a:r>
              <a:rPr lang="en-US" dirty="0"/>
              <a:t>Spoken word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2B684D6D-5119-A14A-84E4-0463D6D542B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098869"/>
            <a:ext cx="5183188" cy="823912"/>
          </a:xfrm>
        </p:spPr>
        <p:txBody>
          <a:bodyPr/>
          <a:lstStyle/>
          <a:p>
            <a:r>
              <a:rPr lang="en-US" dirty="0"/>
              <a:t>Non Verbal</a:t>
            </a:r>
          </a:p>
        </p:txBody>
      </p:sp>
      <p:sp>
        <p:nvSpPr>
          <p:cNvPr id="11" name="Content Placeholder 10">
            <a:extLst>
              <a:ext uri="{FF2B5EF4-FFF2-40B4-BE49-F238E27FC236}">
                <a16:creationId xmlns:a16="http://schemas.microsoft.com/office/drawing/2014/main" id="{B3668A63-0ECA-FA46-B711-399F9AB109F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1938656"/>
            <a:ext cx="5183188" cy="4919344"/>
          </a:xfrm>
        </p:spPr>
        <p:txBody>
          <a:bodyPr/>
          <a:lstStyle/>
          <a:p>
            <a:r>
              <a:rPr lang="en-US" dirty="0"/>
              <a:t>Gestures</a:t>
            </a:r>
          </a:p>
          <a:p>
            <a:r>
              <a:rPr lang="en-US" dirty="0"/>
              <a:t>Posture</a:t>
            </a:r>
          </a:p>
          <a:p>
            <a:r>
              <a:rPr lang="en-US" dirty="0"/>
              <a:t>Facial expression</a:t>
            </a:r>
          </a:p>
          <a:p>
            <a:r>
              <a:rPr lang="en-US" dirty="0"/>
              <a:t>Silence</a:t>
            </a:r>
          </a:p>
          <a:p>
            <a:r>
              <a:rPr lang="en-US" dirty="0"/>
              <a:t>Eye contact</a:t>
            </a:r>
          </a:p>
        </p:txBody>
      </p:sp>
    </p:spTree>
    <p:extLst>
      <p:ext uri="{BB962C8B-B14F-4D97-AF65-F5344CB8AC3E}">
        <p14:creationId xmlns:p14="http://schemas.microsoft.com/office/powerpoint/2010/main" val="75172033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E382C5-4F78-2440-A823-5DF4E29C46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Interpersonal non verbal communication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2B5A593-FD2B-2F44-9DEC-CE8BE19AB54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Positive/open body language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28E3E47-E723-5747-AE24-11F5CCAEDC64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/>
              <a:t>Eye contact (</a:t>
            </a:r>
            <a:r>
              <a:rPr lang="en-US" dirty="0" err="1"/>
              <a:t>fx</a:t>
            </a:r>
            <a:r>
              <a:rPr lang="en-US" dirty="0"/>
              <a:t> of culture)</a:t>
            </a:r>
          </a:p>
          <a:p>
            <a:r>
              <a:rPr lang="en-US" dirty="0"/>
              <a:t>Open/relaxed posture</a:t>
            </a:r>
          </a:p>
          <a:p>
            <a:r>
              <a:rPr lang="en-US" dirty="0"/>
              <a:t>Nodding or other affirmation</a:t>
            </a:r>
          </a:p>
          <a:p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EFC0BF0-3E5A-9145-9059-5319CE56099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/>
              <a:t>Negative/closed body language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70AFC0D-E28E-EC41-9C54-D44DCE793CA3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dirty="0"/>
              <a:t>Averted eyes</a:t>
            </a:r>
          </a:p>
          <a:p>
            <a:r>
              <a:rPr lang="en-US" dirty="0"/>
              <a:t>Crossed arms</a:t>
            </a:r>
          </a:p>
          <a:p>
            <a:r>
              <a:rPr lang="en-US" dirty="0"/>
              <a:t>Pointing fingers</a:t>
            </a:r>
          </a:p>
          <a:p>
            <a:r>
              <a:rPr lang="en-US" dirty="0"/>
              <a:t>Shuffling papers</a:t>
            </a:r>
          </a:p>
          <a:p>
            <a:r>
              <a:rPr lang="en-US" dirty="0"/>
              <a:t>Digital engagement</a:t>
            </a:r>
          </a:p>
          <a:p>
            <a:r>
              <a:rPr lang="en-US" dirty="0"/>
              <a:t>Allowing interruptions or distractions</a:t>
            </a:r>
          </a:p>
        </p:txBody>
      </p:sp>
    </p:spTree>
    <p:extLst>
      <p:ext uri="{BB962C8B-B14F-4D97-AF65-F5344CB8AC3E}">
        <p14:creationId xmlns:p14="http://schemas.microsoft.com/office/powerpoint/2010/main" val="153017442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99EEF2B8-F2D8-DB49-8284-499AADC039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9775" y="-56355"/>
            <a:ext cx="10515600" cy="706596"/>
          </a:xfrm>
        </p:spPr>
        <p:txBody>
          <a:bodyPr/>
          <a:lstStyle/>
          <a:p>
            <a:r>
              <a:rPr lang="en-US" b="1" dirty="0"/>
              <a:t>Communication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24C67C4E-FEBF-A64D-A337-5FF4B4AAD2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318360" y="553404"/>
            <a:ext cx="5157787" cy="823912"/>
          </a:xfrm>
        </p:spPr>
        <p:txBody>
          <a:bodyPr/>
          <a:lstStyle/>
          <a:p>
            <a:r>
              <a:rPr lang="en-US" dirty="0"/>
              <a:t>Verbal Best practices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47653C96-76D8-3D45-B84F-22F733A0B98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247792" y="1509396"/>
            <a:ext cx="5157787" cy="5084126"/>
          </a:xfrm>
        </p:spPr>
        <p:txBody>
          <a:bodyPr>
            <a:normAutofit fontScale="77500" lnSpcReduction="20000"/>
          </a:bodyPr>
          <a:lstStyle/>
          <a:p>
            <a:r>
              <a:rPr lang="en-US" dirty="0"/>
              <a:t>Active listening</a:t>
            </a:r>
          </a:p>
          <a:p>
            <a:r>
              <a:rPr lang="en-US" dirty="0"/>
              <a:t>Attending</a:t>
            </a:r>
          </a:p>
          <a:p>
            <a:r>
              <a:rPr lang="en-US" dirty="0"/>
              <a:t>Reflective listening</a:t>
            </a:r>
          </a:p>
          <a:p>
            <a:pPr lvl="1"/>
            <a:r>
              <a:rPr lang="en-US" i="1" dirty="0"/>
              <a:t>Verbally reflect back what the mentee just said</a:t>
            </a:r>
          </a:p>
          <a:p>
            <a:r>
              <a:rPr lang="en-US" dirty="0"/>
              <a:t>Paraphrasing</a:t>
            </a:r>
          </a:p>
          <a:p>
            <a:r>
              <a:rPr lang="en-US" dirty="0"/>
              <a:t>Summarizing</a:t>
            </a:r>
          </a:p>
          <a:p>
            <a:r>
              <a:rPr lang="en-US" dirty="0"/>
              <a:t>Asking open ended questions</a:t>
            </a:r>
          </a:p>
          <a:p>
            <a:pPr lvl="1"/>
            <a:r>
              <a:rPr lang="en-US" i="1" dirty="0"/>
              <a:t>Close ended: Did you understand what we discussed today?</a:t>
            </a:r>
          </a:p>
          <a:p>
            <a:pPr lvl="1"/>
            <a:r>
              <a:rPr lang="en-US" i="1" dirty="0"/>
              <a:t>Open-ended: Can you summarize what we discussed today?</a:t>
            </a:r>
          </a:p>
          <a:p>
            <a:r>
              <a:rPr lang="en-US" dirty="0"/>
              <a:t>Probing</a:t>
            </a:r>
          </a:p>
          <a:p>
            <a:r>
              <a:rPr lang="en-US" dirty="0"/>
              <a:t>Self-disclosure</a:t>
            </a:r>
          </a:p>
          <a:p>
            <a:r>
              <a:rPr lang="en-US" dirty="0"/>
              <a:t>Interpreting</a:t>
            </a:r>
          </a:p>
          <a:p>
            <a:r>
              <a:rPr lang="en-US" dirty="0"/>
              <a:t>Confrontation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A68DFAAF-85B5-2945-A183-FA54F6277A5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618922" y="553404"/>
            <a:ext cx="5183188" cy="823912"/>
          </a:xfrm>
        </p:spPr>
        <p:txBody>
          <a:bodyPr/>
          <a:lstStyle/>
          <a:p>
            <a:r>
              <a:rPr lang="en-US" dirty="0"/>
              <a:t>Potential Verbal Barriers</a:t>
            </a:r>
          </a:p>
        </p:txBody>
      </p:sp>
      <p:sp>
        <p:nvSpPr>
          <p:cNvPr id="12" name="Content Placeholder 11">
            <a:extLst>
              <a:ext uri="{FF2B5EF4-FFF2-40B4-BE49-F238E27FC236}">
                <a16:creationId xmlns:a16="http://schemas.microsoft.com/office/drawing/2014/main" id="{E878D7AA-C6BE-0C4E-95E3-5EDF42265AF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618922" y="1509396"/>
            <a:ext cx="5183188" cy="5348604"/>
          </a:xfrm>
        </p:spPr>
        <p:txBody>
          <a:bodyPr>
            <a:normAutofit fontScale="77500" lnSpcReduction="20000"/>
          </a:bodyPr>
          <a:lstStyle/>
          <a:p>
            <a:r>
              <a:rPr lang="en-US" dirty="0"/>
              <a:t>Moralizing</a:t>
            </a:r>
          </a:p>
          <a:p>
            <a:r>
              <a:rPr lang="en-US" dirty="0"/>
              <a:t>Arguing</a:t>
            </a:r>
          </a:p>
          <a:p>
            <a:r>
              <a:rPr lang="en-US" dirty="0"/>
              <a:t>Preaching</a:t>
            </a:r>
          </a:p>
          <a:p>
            <a:r>
              <a:rPr lang="en-US" dirty="0"/>
              <a:t>Storytelling</a:t>
            </a:r>
          </a:p>
          <a:p>
            <a:r>
              <a:rPr lang="en-US" dirty="0"/>
              <a:t>Blocking</a:t>
            </a:r>
          </a:p>
          <a:p>
            <a:r>
              <a:rPr lang="en-US" dirty="0"/>
              <a:t>Talking too much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214953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4D1AD1C1-692A-FA43-9B67-287770527D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83845"/>
            <a:ext cx="10515600" cy="1325563"/>
          </a:xfrm>
        </p:spPr>
        <p:txBody>
          <a:bodyPr/>
          <a:lstStyle/>
          <a:p>
            <a:r>
              <a:rPr lang="en-US" sz="4000" b="1" dirty="0"/>
              <a:t>Establishing Trust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75A5EF93-336F-3A41-AD70-1DB6235BF8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87145"/>
            <a:ext cx="10515600" cy="4351338"/>
          </a:xfrm>
        </p:spPr>
        <p:txBody>
          <a:bodyPr/>
          <a:lstStyle/>
          <a:p>
            <a:r>
              <a:rPr lang="en-US" dirty="0"/>
              <a:t>Share appropriate experiences</a:t>
            </a:r>
          </a:p>
          <a:p>
            <a:r>
              <a:rPr lang="en-US" dirty="0"/>
              <a:t>Acknowledge mentees strengths ad accomplishments</a:t>
            </a:r>
          </a:p>
          <a:p>
            <a:r>
              <a:rPr lang="en-US" dirty="0"/>
              <a:t>Encourage questions of any type</a:t>
            </a:r>
          </a:p>
          <a:p>
            <a:r>
              <a:rPr lang="en-US" dirty="0"/>
              <a:t>Acknowledge mentees current knowledge and incorporate new knowledge into existing knowledge</a:t>
            </a:r>
          </a:p>
          <a:p>
            <a:r>
              <a:rPr lang="en-US" dirty="0"/>
              <a:t>Be open to mentee feedback</a:t>
            </a:r>
          </a:p>
        </p:txBody>
      </p:sp>
    </p:spTree>
    <p:extLst>
      <p:ext uri="{BB962C8B-B14F-4D97-AF65-F5344CB8AC3E}">
        <p14:creationId xmlns:p14="http://schemas.microsoft.com/office/powerpoint/2010/main" val="12235555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E33B58-CA41-8F49-8537-63E813105A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Goals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1CE68C-57A3-8341-A600-E5D88DB915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Goals of this Mentor Training workshop are to guide mentors to:</a:t>
            </a:r>
          </a:p>
          <a:p>
            <a:r>
              <a:rPr lang="en-US" dirty="0"/>
              <a:t>Understand “scientific teaching” and apply it to mentoring</a:t>
            </a:r>
          </a:p>
          <a:p>
            <a:pPr lvl="1"/>
            <a:r>
              <a:rPr lang="en-US" i="1" dirty="0"/>
              <a:t>Become more reflective and effective mentors</a:t>
            </a:r>
          </a:p>
          <a:p>
            <a:r>
              <a:rPr lang="en-US" dirty="0"/>
              <a:t>Build a relationship with a mentee based on trust and respect</a:t>
            </a:r>
          </a:p>
          <a:p>
            <a:pPr lvl="1"/>
            <a:r>
              <a:rPr lang="en-US" i="1" dirty="0"/>
              <a:t>Communicate more effectively</a:t>
            </a:r>
          </a:p>
          <a:p>
            <a:pPr lvl="1"/>
            <a:r>
              <a:rPr lang="en-US" i="1" dirty="0"/>
              <a:t>Stimulate creativity, independence and confidence in mentees</a:t>
            </a:r>
          </a:p>
          <a:p>
            <a:pPr lvl="1"/>
            <a:r>
              <a:rPr lang="en-US" i="1" dirty="0"/>
              <a:t>Work well with students of diverse learning styles, personal styles, experiences</a:t>
            </a:r>
          </a:p>
          <a:p>
            <a:r>
              <a:rPr lang="en-US" dirty="0"/>
              <a:t>Build a community with other mentors by</a:t>
            </a:r>
          </a:p>
          <a:p>
            <a:pPr lvl="1"/>
            <a:r>
              <a:rPr lang="en-US" i="1" dirty="0"/>
              <a:t>Sharing mentoring challenges and solutions</a:t>
            </a:r>
          </a:p>
        </p:txBody>
      </p:sp>
    </p:spTree>
    <p:extLst>
      <p:ext uri="{BB962C8B-B14F-4D97-AF65-F5344CB8AC3E}">
        <p14:creationId xmlns:p14="http://schemas.microsoft.com/office/powerpoint/2010/main" val="104977971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164308D2-3811-0B4A-B7BF-7BD0CF310BF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Activity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13FBFC7D-4963-C445-9F8A-F32CAD071EC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Generate a list of communication styles that you feel most and least comfortable with. Share practical strategies for working with mentees who have a very different communication style from your own</a:t>
            </a:r>
          </a:p>
        </p:txBody>
      </p:sp>
    </p:spTree>
    <p:extLst>
      <p:ext uri="{BB962C8B-B14F-4D97-AF65-F5344CB8AC3E}">
        <p14:creationId xmlns:p14="http://schemas.microsoft.com/office/powerpoint/2010/main" val="164081866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2ACC68-9651-B048-8124-6DF0B0F147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Aligning Expectations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2B6CD9-DAC4-474C-8C31-22EB46228F6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 do you expect from your mentee and what do they expect from you</a:t>
            </a:r>
          </a:p>
        </p:txBody>
      </p:sp>
    </p:spTree>
    <p:extLst>
      <p:ext uri="{BB962C8B-B14F-4D97-AF65-F5344CB8AC3E}">
        <p14:creationId xmlns:p14="http://schemas.microsoft.com/office/powerpoint/2010/main" val="245465777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441AFD-E4BB-A144-B0A3-54C7A45081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Case # 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30A158-E596-6948-B5AA-EA219C45BF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How do you establish and communicate your expectations of your mentee?</a:t>
            </a:r>
          </a:p>
          <a:p>
            <a:r>
              <a:rPr lang="en-US" dirty="0"/>
              <a:t>What do you do when your mentee </a:t>
            </a:r>
            <a:r>
              <a:rPr lang="en-US" dirty="0" err="1"/>
              <a:t>repetedly</a:t>
            </a:r>
            <a:r>
              <a:rPr lang="en-US" dirty="0"/>
              <a:t> does not meet your expectations?</a:t>
            </a:r>
          </a:p>
          <a:p>
            <a:r>
              <a:rPr lang="en-US" dirty="0"/>
              <a:t>What are strategies for uncovering the unspoken </a:t>
            </a:r>
            <a:r>
              <a:rPr lang="en-US" dirty="0" err="1"/>
              <a:t>expectatins</a:t>
            </a:r>
            <a:r>
              <a:rPr lang="en-US" dirty="0"/>
              <a:t> of mentees and mentors may have about issues such as authorship, hierarchy, letters of recommendation </a:t>
            </a:r>
          </a:p>
          <a:p>
            <a:r>
              <a:rPr lang="en-US" dirty="0"/>
              <a:t>How can you help a mentee navigate the different expectations articulated by multiple mentors?</a:t>
            </a:r>
          </a:p>
        </p:txBody>
      </p:sp>
    </p:spTree>
    <p:extLst>
      <p:ext uri="{BB962C8B-B14F-4D97-AF65-F5344CB8AC3E}">
        <p14:creationId xmlns:p14="http://schemas.microsoft.com/office/powerpoint/2010/main" val="13317588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4501F1-42D6-F848-8A2D-F897EE1431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Case # 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E287E6-5825-0548-B938-D3D3994E15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216440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B23404-1D2F-2C4D-8314-F00F35E9F1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Role of the Mentor-Mentee Compact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BF17F1-192B-E243-B4AA-D06520A17D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AAMC Compact between postdoctoral appointees and mentors</a:t>
            </a:r>
          </a:p>
          <a:p>
            <a:endParaRPr lang="en-US" dirty="0"/>
          </a:p>
          <a:p>
            <a:r>
              <a:rPr lang="en-US" dirty="0"/>
              <a:t>AAMC Compact between biomedical graduate students and mentors</a:t>
            </a:r>
          </a:p>
        </p:txBody>
      </p:sp>
    </p:spTree>
    <p:extLst>
      <p:ext uri="{BB962C8B-B14F-4D97-AF65-F5344CB8AC3E}">
        <p14:creationId xmlns:p14="http://schemas.microsoft.com/office/powerpoint/2010/main" val="41182588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B70F4E3C-A78C-574B-BC30-9544D9A42E3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53514" y="0"/>
            <a:ext cx="7982464" cy="6699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820878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8F35B726-8DBF-864C-9C36-8B809681687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14150" y="0"/>
            <a:ext cx="8044249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24113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3D7802-45F1-334E-A5B4-EDE3215F6C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Facilitated Mentor Training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C23630-1D0D-4A40-B882-7CC313B5B7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Accelerate the process of becoming an effective mentor</a:t>
            </a:r>
          </a:p>
          <a:p>
            <a:r>
              <a:rPr lang="en-US" dirty="0"/>
              <a:t>Provide mentors with an intellectual framework and a forum to solve mentoring dilemmas with peers</a:t>
            </a:r>
          </a:p>
          <a:p>
            <a:r>
              <a:rPr lang="en-US" dirty="0"/>
              <a:t>Expand each mentor’s experience through exposure to the experiences of the entire group</a:t>
            </a:r>
          </a:p>
          <a:p>
            <a:r>
              <a:rPr lang="en-US" dirty="0"/>
              <a:t>Enhance the skills to mentor diversity not sameness</a:t>
            </a:r>
          </a:p>
          <a:p>
            <a:r>
              <a:rPr lang="en-US" dirty="0"/>
              <a:t>Provide a venue to broaden one’s approach and look at mentoring in a systematic way</a:t>
            </a:r>
          </a:p>
          <a:p>
            <a:r>
              <a:rPr lang="en-US" dirty="0"/>
              <a:t>Recognize all the facets of mentoring that comprise the full mentoring experience</a:t>
            </a:r>
          </a:p>
        </p:txBody>
      </p:sp>
    </p:spTree>
    <p:extLst>
      <p:ext uri="{BB962C8B-B14F-4D97-AF65-F5344CB8AC3E}">
        <p14:creationId xmlns:p14="http://schemas.microsoft.com/office/powerpoint/2010/main" val="4584146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Rectangle 156">
            <a:extLst>
              <a:ext uri="{FF2B5EF4-FFF2-40B4-BE49-F238E27FC236}">
                <a16:creationId xmlns:a16="http://schemas.microsoft.com/office/drawing/2014/main" id="{E4A52D97-BAB4-4D77-BEF8-820CB45AE1C0}"/>
              </a:ext>
            </a:extLst>
          </p:cNvPr>
          <p:cNvSpPr/>
          <p:nvPr/>
        </p:nvSpPr>
        <p:spPr>
          <a:xfrm>
            <a:off x="1600500" y="9761"/>
            <a:ext cx="8991000" cy="669600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innerShdw blurRad="304800">
              <a:prstClr val="black">
                <a:alpha val="36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/>
              <a:t>Competency assessment pre and post intervention</a:t>
            </a:r>
            <a:endParaRPr lang="en-GB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05553217-F578-477E-984A-6ECC82C5468C}"/>
              </a:ext>
            </a:extLst>
          </p:cNvPr>
          <p:cNvSpPr/>
          <p:nvPr/>
        </p:nvSpPr>
        <p:spPr>
          <a:xfrm>
            <a:off x="2326638" y="2097059"/>
            <a:ext cx="6549569" cy="4625943"/>
          </a:xfrm>
          <a:custGeom>
            <a:avLst/>
            <a:gdLst>
              <a:gd name="connsiteX0" fmla="*/ 0 w 1175657"/>
              <a:gd name="connsiteY0" fmla="*/ 0 h 6596743"/>
              <a:gd name="connsiteX1" fmla="*/ 1175657 w 1175657"/>
              <a:gd name="connsiteY1" fmla="*/ 0 h 6596743"/>
              <a:gd name="connsiteX2" fmla="*/ 1175657 w 1175657"/>
              <a:gd name="connsiteY2" fmla="*/ 6596743 h 6596743"/>
              <a:gd name="connsiteX3" fmla="*/ 0 w 1175657"/>
              <a:gd name="connsiteY3" fmla="*/ 6596743 h 6596743"/>
              <a:gd name="connsiteX4" fmla="*/ 0 w 1175657"/>
              <a:gd name="connsiteY4" fmla="*/ 0 h 6596743"/>
              <a:gd name="connsiteX0" fmla="*/ 0 w 1175657"/>
              <a:gd name="connsiteY0" fmla="*/ 0 h 6596743"/>
              <a:gd name="connsiteX1" fmla="*/ 1175657 w 1175657"/>
              <a:gd name="connsiteY1" fmla="*/ 0 h 6596743"/>
              <a:gd name="connsiteX2" fmla="*/ 1159329 w 1175657"/>
              <a:gd name="connsiteY2" fmla="*/ 5388429 h 6596743"/>
              <a:gd name="connsiteX3" fmla="*/ 1175657 w 1175657"/>
              <a:gd name="connsiteY3" fmla="*/ 6596743 h 6596743"/>
              <a:gd name="connsiteX4" fmla="*/ 0 w 1175657"/>
              <a:gd name="connsiteY4" fmla="*/ 6596743 h 6596743"/>
              <a:gd name="connsiteX5" fmla="*/ 0 w 1175657"/>
              <a:gd name="connsiteY5" fmla="*/ 0 h 6596743"/>
              <a:gd name="connsiteX0" fmla="*/ 32657 w 1208314"/>
              <a:gd name="connsiteY0" fmla="*/ 0 h 6596743"/>
              <a:gd name="connsiteX1" fmla="*/ 1208314 w 1208314"/>
              <a:gd name="connsiteY1" fmla="*/ 0 h 6596743"/>
              <a:gd name="connsiteX2" fmla="*/ 1191986 w 1208314"/>
              <a:gd name="connsiteY2" fmla="*/ 5388429 h 6596743"/>
              <a:gd name="connsiteX3" fmla="*/ 1208314 w 1208314"/>
              <a:gd name="connsiteY3" fmla="*/ 6596743 h 6596743"/>
              <a:gd name="connsiteX4" fmla="*/ 32657 w 1208314"/>
              <a:gd name="connsiteY4" fmla="*/ 6596743 h 6596743"/>
              <a:gd name="connsiteX5" fmla="*/ 0 w 1208314"/>
              <a:gd name="connsiteY5" fmla="*/ 5404757 h 6596743"/>
              <a:gd name="connsiteX6" fmla="*/ 32657 w 1208314"/>
              <a:gd name="connsiteY6" fmla="*/ 0 h 6596743"/>
              <a:gd name="connsiteX0" fmla="*/ 32657 w 1290711"/>
              <a:gd name="connsiteY0" fmla="*/ 0 h 6596743"/>
              <a:gd name="connsiteX1" fmla="*/ 1208314 w 1290711"/>
              <a:gd name="connsiteY1" fmla="*/ 0 h 6596743"/>
              <a:gd name="connsiteX2" fmla="*/ 1191986 w 1290711"/>
              <a:gd name="connsiteY2" fmla="*/ 2922814 h 6596743"/>
              <a:gd name="connsiteX3" fmla="*/ 1191986 w 1290711"/>
              <a:gd name="connsiteY3" fmla="*/ 5388429 h 6596743"/>
              <a:gd name="connsiteX4" fmla="*/ 1208314 w 1290711"/>
              <a:gd name="connsiteY4" fmla="*/ 6596743 h 6596743"/>
              <a:gd name="connsiteX5" fmla="*/ 32657 w 1290711"/>
              <a:gd name="connsiteY5" fmla="*/ 6596743 h 6596743"/>
              <a:gd name="connsiteX6" fmla="*/ 0 w 1290711"/>
              <a:gd name="connsiteY6" fmla="*/ 5404757 h 6596743"/>
              <a:gd name="connsiteX7" fmla="*/ 32657 w 1290711"/>
              <a:gd name="connsiteY7" fmla="*/ 0 h 6596743"/>
              <a:gd name="connsiteX0" fmla="*/ 32657 w 1290711"/>
              <a:gd name="connsiteY0" fmla="*/ 0 h 6596743"/>
              <a:gd name="connsiteX1" fmla="*/ 1208314 w 1290711"/>
              <a:gd name="connsiteY1" fmla="*/ 0 h 6596743"/>
              <a:gd name="connsiteX2" fmla="*/ 1191986 w 1290711"/>
              <a:gd name="connsiteY2" fmla="*/ 2922814 h 6596743"/>
              <a:gd name="connsiteX3" fmla="*/ 1191986 w 1290711"/>
              <a:gd name="connsiteY3" fmla="*/ 5388429 h 6596743"/>
              <a:gd name="connsiteX4" fmla="*/ 1208314 w 1290711"/>
              <a:gd name="connsiteY4" fmla="*/ 6596743 h 6596743"/>
              <a:gd name="connsiteX5" fmla="*/ 32657 w 1290711"/>
              <a:gd name="connsiteY5" fmla="*/ 6596743 h 6596743"/>
              <a:gd name="connsiteX6" fmla="*/ 0 w 1290711"/>
              <a:gd name="connsiteY6" fmla="*/ 5404757 h 6596743"/>
              <a:gd name="connsiteX7" fmla="*/ 16328 w 1290711"/>
              <a:gd name="connsiteY7" fmla="*/ 2922814 h 6596743"/>
              <a:gd name="connsiteX8" fmla="*/ 32657 w 1290711"/>
              <a:gd name="connsiteY8" fmla="*/ 0 h 6596743"/>
              <a:gd name="connsiteX0" fmla="*/ 32657 w 1314515"/>
              <a:gd name="connsiteY0" fmla="*/ 0 h 6596743"/>
              <a:gd name="connsiteX1" fmla="*/ 1208314 w 1314515"/>
              <a:gd name="connsiteY1" fmla="*/ 0 h 6596743"/>
              <a:gd name="connsiteX2" fmla="*/ 1257300 w 1314515"/>
              <a:gd name="connsiteY2" fmla="*/ 1632857 h 6596743"/>
              <a:gd name="connsiteX3" fmla="*/ 1191986 w 1314515"/>
              <a:gd name="connsiteY3" fmla="*/ 2922814 h 6596743"/>
              <a:gd name="connsiteX4" fmla="*/ 1191986 w 1314515"/>
              <a:gd name="connsiteY4" fmla="*/ 5388429 h 6596743"/>
              <a:gd name="connsiteX5" fmla="*/ 1208314 w 1314515"/>
              <a:gd name="connsiteY5" fmla="*/ 6596743 h 6596743"/>
              <a:gd name="connsiteX6" fmla="*/ 32657 w 1314515"/>
              <a:gd name="connsiteY6" fmla="*/ 6596743 h 6596743"/>
              <a:gd name="connsiteX7" fmla="*/ 0 w 1314515"/>
              <a:gd name="connsiteY7" fmla="*/ 5404757 h 6596743"/>
              <a:gd name="connsiteX8" fmla="*/ 16328 w 1314515"/>
              <a:gd name="connsiteY8" fmla="*/ 2922814 h 6596743"/>
              <a:gd name="connsiteX9" fmla="*/ 32657 w 1314515"/>
              <a:gd name="connsiteY9" fmla="*/ 0 h 6596743"/>
              <a:gd name="connsiteX0" fmla="*/ 32657 w 1314515"/>
              <a:gd name="connsiteY0" fmla="*/ 0 h 6596743"/>
              <a:gd name="connsiteX1" fmla="*/ 1208314 w 1314515"/>
              <a:gd name="connsiteY1" fmla="*/ 0 h 6596743"/>
              <a:gd name="connsiteX2" fmla="*/ 1257300 w 1314515"/>
              <a:gd name="connsiteY2" fmla="*/ 1632857 h 6596743"/>
              <a:gd name="connsiteX3" fmla="*/ 1191986 w 1314515"/>
              <a:gd name="connsiteY3" fmla="*/ 2922814 h 6596743"/>
              <a:gd name="connsiteX4" fmla="*/ 1191986 w 1314515"/>
              <a:gd name="connsiteY4" fmla="*/ 5388429 h 6596743"/>
              <a:gd name="connsiteX5" fmla="*/ 1208314 w 1314515"/>
              <a:gd name="connsiteY5" fmla="*/ 6596743 h 6596743"/>
              <a:gd name="connsiteX6" fmla="*/ 32657 w 1314515"/>
              <a:gd name="connsiteY6" fmla="*/ 6596743 h 6596743"/>
              <a:gd name="connsiteX7" fmla="*/ 0 w 1314515"/>
              <a:gd name="connsiteY7" fmla="*/ 5404757 h 6596743"/>
              <a:gd name="connsiteX8" fmla="*/ 16328 w 1314515"/>
              <a:gd name="connsiteY8" fmla="*/ 2922814 h 6596743"/>
              <a:gd name="connsiteX9" fmla="*/ 0 w 1314515"/>
              <a:gd name="connsiteY9" fmla="*/ 1632857 h 6596743"/>
              <a:gd name="connsiteX10" fmla="*/ 32657 w 1314515"/>
              <a:gd name="connsiteY10" fmla="*/ 0 h 6596743"/>
              <a:gd name="connsiteX0" fmla="*/ 32657 w 1334104"/>
              <a:gd name="connsiteY0" fmla="*/ 0 h 6596743"/>
              <a:gd name="connsiteX1" fmla="*/ 1208314 w 1334104"/>
              <a:gd name="connsiteY1" fmla="*/ 0 h 6596743"/>
              <a:gd name="connsiteX2" fmla="*/ 1306286 w 1334104"/>
              <a:gd name="connsiteY2" fmla="*/ 751114 h 6596743"/>
              <a:gd name="connsiteX3" fmla="*/ 1257300 w 1334104"/>
              <a:gd name="connsiteY3" fmla="*/ 1632857 h 6596743"/>
              <a:gd name="connsiteX4" fmla="*/ 1191986 w 1334104"/>
              <a:gd name="connsiteY4" fmla="*/ 2922814 h 6596743"/>
              <a:gd name="connsiteX5" fmla="*/ 1191986 w 1334104"/>
              <a:gd name="connsiteY5" fmla="*/ 5388429 h 6596743"/>
              <a:gd name="connsiteX6" fmla="*/ 1208314 w 1334104"/>
              <a:gd name="connsiteY6" fmla="*/ 6596743 h 6596743"/>
              <a:gd name="connsiteX7" fmla="*/ 32657 w 1334104"/>
              <a:gd name="connsiteY7" fmla="*/ 6596743 h 6596743"/>
              <a:gd name="connsiteX8" fmla="*/ 0 w 1334104"/>
              <a:gd name="connsiteY8" fmla="*/ 5404757 h 6596743"/>
              <a:gd name="connsiteX9" fmla="*/ 16328 w 1334104"/>
              <a:gd name="connsiteY9" fmla="*/ 2922814 h 6596743"/>
              <a:gd name="connsiteX10" fmla="*/ 0 w 1334104"/>
              <a:gd name="connsiteY10" fmla="*/ 1632857 h 6596743"/>
              <a:gd name="connsiteX11" fmla="*/ 32657 w 1334104"/>
              <a:gd name="connsiteY11" fmla="*/ 0 h 6596743"/>
              <a:gd name="connsiteX0" fmla="*/ 32658 w 1334105"/>
              <a:gd name="connsiteY0" fmla="*/ 0 h 6596743"/>
              <a:gd name="connsiteX1" fmla="*/ 1208315 w 1334105"/>
              <a:gd name="connsiteY1" fmla="*/ 0 h 6596743"/>
              <a:gd name="connsiteX2" fmla="*/ 1306287 w 1334105"/>
              <a:gd name="connsiteY2" fmla="*/ 751114 h 6596743"/>
              <a:gd name="connsiteX3" fmla="*/ 1257301 w 1334105"/>
              <a:gd name="connsiteY3" fmla="*/ 1632857 h 6596743"/>
              <a:gd name="connsiteX4" fmla="*/ 1191987 w 1334105"/>
              <a:gd name="connsiteY4" fmla="*/ 2922814 h 6596743"/>
              <a:gd name="connsiteX5" fmla="*/ 1191987 w 1334105"/>
              <a:gd name="connsiteY5" fmla="*/ 5388429 h 6596743"/>
              <a:gd name="connsiteX6" fmla="*/ 1208315 w 1334105"/>
              <a:gd name="connsiteY6" fmla="*/ 6596743 h 6596743"/>
              <a:gd name="connsiteX7" fmla="*/ 32658 w 1334105"/>
              <a:gd name="connsiteY7" fmla="*/ 6596743 h 6596743"/>
              <a:gd name="connsiteX8" fmla="*/ 1 w 1334105"/>
              <a:gd name="connsiteY8" fmla="*/ 5404757 h 6596743"/>
              <a:gd name="connsiteX9" fmla="*/ 16329 w 1334105"/>
              <a:gd name="connsiteY9" fmla="*/ 2922814 h 6596743"/>
              <a:gd name="connsiteX10" fmla="*/ 1 w 1334105"/>
              <a:gd name="connsiteY10" fmla="*/ 1632857 h 6596743"/>
              <a:gd name="connsiteX11" fmla="*/ 0 w 1334105"/>
              <a:gd name="connsiteY11" fmla="*/ 783772 h 6596743"/>
              <a:gd name="connsiteX12" fmla="*/ 32658 w 1334105"/>
              <a:gd name="connsiteY12" fmla="*/ 0 h 6596743"/>
              <a:gd name="connsiteX0" fmla="*/ 1061357 w 2362804"/>
              <a:gd name="connsiteY0" fmla="*/ 0 h 6596743"/>
              <a:gd name="connsiteX1" fmla="*/ 2237014 w 2362804"/>
              <a:gd name="connsiteY1" fmla="*/ 0 h 6596743"/>
              <a:gd name="connsiteX2" fmla="*/ 2334986 w 2362804"/>
              <a:gd name="connsiteY2" fmla="*/ 751114 h 6596743"/>
              <a:gd name="connsiteX3" fmla="*/ 2286000 w 2362804"/>
              <a:gd name="connsiteY3" fmla="*/ 1632857 h 6596743"/>
              <a:gd name="connsiteX4" fmla="*/ 2220686 w 2362804"/>
              <a:gd name="connsiteY4" fmla="*/ 2922814 h 6596743"/>
              <a:gd name="connsiteX5" fmla="*/ 2220686 w 2362804"/>
              <a:gd name="connsiteY5" fmla="*/ 5388429 h 6596743"/>
              <a:gd name="connsiteX6" fmla="*/ 2237014 w 2362804"/>
              <a:gd name="connsiteY6" fmla="*/ 6596743 h 6596743"/>
              <a:gd name="connsiteX7" fmla="*/ 1061357 w 2362804"/>
              <a:gd name="connsiteY7" fmla="*/ 6596743 h 6596743"/>
              <a:gd name="connsiteX8" fmla="*/ 0 w 2362804"/>
              <a:gd name="connsiteY8" fmla="*/ 5208815 h 6596743"/>
              <a:gd name="connsiteX9" fmla="*/ 1045028 w 2362804"/>
              <a:gd name="connsiteY9" fmla="*/ 2922814 h 6596743"/>
              <a:gd name="connsiteX10" fmla="*/ 1028700 w 2362804"/>
              <a:gd name="connsiteY10" fmla="*/ 1632857 h 6596743"/>
              <a:gd name="connsiteX11" fmla="*/ 1028699 w 2362804"/>
              <a:gd name="connsiteY11" fmla="*/ 783772 h 6596743"/>
              <a:gd name="connsiteX12" fmla="*/ 1061357 w 2362804"/>
              <a:gd name="connsiteY12" fmla="*/ 0 h 6596743"/>
              <a:gd name="connsiteX0" fmla="*/ 1061357 w 2362804"/>
              <a:gd name="connsiteY0" fmla="*/ 0 h 6596743"/>
              <a:gd name="connsiteX1" fmla="*/ 2237014 w 2362804"/>
              <a:gd name="connsiteY1" fmla="*/ 0 h 6596743"/>
              <a:gd name="connsiteX2" fmla="*/ 2334986 w 2362804"/>
              <a:gd name="connsiteY2" fmla="*/ 751114 h 6596743"/>
              <a:gd name="connsiteX3" fmla="*/ 2286000 w 2362804"/>
              <a:gd name="connsiteY3" fmla="*/ 1632857 h 6596743"/>
              <a:gd name="connsiteX4" fmla="*/ 2220686 w 2362804"/>
              <a:gd name="connsiteY4" fmla="*/ 2922814 h 6596743"/>
              <a:gd name="connsiteX5" fmla="*/ 783772 w 2362804"/>
              <a:gd name="connsiteY5" fmla="*/ 5176158 h 6596743"/>
              <a:gd name="connsiteX6" fmla="*/ 2237014 w 2362804"/>
              <a:gd name="connsiteY6" fmla="*/ 6596743 h 6596743"/>
              <a:gd name="connsiteX7" fmla="*/ 1061357 w 2362804"/>
              <a:gd name="connsiteY7" fmla="*/ 6596743 h 6596743"/>
              <a:gd name="connsiteX8" fmla="*/ 0 w 2362804"/>
              <a:gd name="connsiteY8" fmla="*/ 5208815 h 6596743"/>
              <a:gd name="connsiteX9" fmla="*/ 1045028 w 2362804"/>
              <a:gd name="connsiteY9" fmla="*/ 2922814 h 6596743"/>
              <a:gd name="connsiteX10" fmla="*/ 1028700 w 2362804"/>
              <a:gd name="connsiteY10" fmla="*/ 1632857 h 6596743"/>
              <a:gd name="connsiteX11" fmla="*/ 1028699 w 2362804"/>
              <a:gd name="connsiteY11" fmla="*/ 783772 h 6596743"/>
              <a:gd name="connsiteX12" fmla="*/ 1061357 w 2362804"/>
              <a:gd name="connsiteY12" fmla="*/ 0 h 6596743"/>
              <a:gd name="connsiteX0" fmla="*/ 1061357 w 6645749"/>
              <a:gd name="connsiteY0" fmla="*/ 0 h 6596743"/>
              <a:gd name="connsiteX1" fmla="*/ 2237014 w 6645749"/>
              <a:gd name="connsiteY1" fmla="*/ 0 h 6596743"/>
              <a:gd name="connsiteX2" fmla="*/ 2334986 w 6645749"/>
              <a:gd name="connsiteY2" fmla="*/ 751114 h 6596743"/>
              <a:gd name="connsiteX3" fmla="*/ 2286000 w 6645749"/>
              <a:gd name="connsiteY3" fmla="*/ 1632857 h 6596743"/>
              <a:gd name="connsiteX4" fmla="*/ 6645729 w 6645749"/>
              <a:gd name="connsiteY4" fmla="*/ 2596242 h 6596743"/>
              <a:gd name="connsiteX5" fmla="*/ 783772 w 6645749"/>
              <a:gd name="connsiteY5" fmla="*/ 5176158 h 6596743"/>
              <a:gd name="connsiteX6" fmla="*/ 2237014 w 6645749"/>
              <a:gd name="connsiteY6" fmla="*/ 6596743 h 6596743"/>
              <a:gd name="connsiteX7" fmla="*/ 1061357 w 6645749"/>
              <a:gd name="connsiteY7" fmla="*/ 6596743 h 6596743"/>
              <a:gd name="connsiteX8" fmla="*/ 0 w 6645749"/>
              <a:gd name="connsiteY8" fmla="*/ 5208815 h 6596743"/>
              <a:gd name="connsiteX9" fmla="*/ 1045028 w 6645749"/>
              <a:gd name="connsiteY9" fmla="*/ 2922814 h 6596743"/>
              <a:gd name="connsiteX10" fmla="*/ 1028700 w 6645749"/>
              <a:gd name="connsiteY10" fmla="*/ 1632857 h 6596743"/>
              <a:gd name="connsiteX11" fmla="*/ 1028699 w 6645749"/>
              <a:gd name="connsiteY11" fmla="*/ 783772 h 6596743"/>
              <a:gd name="connsiteX12" fmla="*/ 1061357 w 6645749"/>
              <a:gd name="connsiteY12" fmla="*/ 0 h 6596743"/>
              <a:gd name="connsiteX0" fmla="*/ 1061357 w 6645749"/>
              <a:gd name="connsiteY0" fmla="*/ 0 h 6596743"/>
              <a:gd name="connsiteX1" fmla="*/ 2237014 w 6645749"/>
              <a:gd name="connsiteY1" fmla="*/ 0 h 6596743"/>
              <a:gd name="connsiteX2" fmla="*/ 2334986 w 6645749"/>
              <a:gd name="connsiteY2" fmla="*/ 751114 h 6596743"/>
              <a:gd name="connsiteX3" fmla="*/ 2286000 w 6645749"/>
              <a:gd name="connsiteY3" fmla="*/ 1632857 h 6596743"/>
              <a:gd name="connsiteX4" fmla="*/ 6645729 w 6645749"/>
              <a:gd name="connsiteY4" fmla="*/ 2596242 h 6596743"/>
              <a:gd name="connsiteX5" fmla="*/ 783772 w 6645749"/>
              <a:gd name="connsiteY5" fmla="*/ 5176158 h 6596743"/>
              <a:gd name="connsiteX6" fmla="*/ 2237014 w 6645749"/>
              <a:gd name="connsiteY6" fmla="*/ 6596743 h 6596743"/>
              <a:gd name="connsiteX7" fmla="*/ 1061357 w 6645749"/>
              <a:gd name="connsiteY7" fmla="*/ 6596743 h 6596743"/>
              <a:gd name="connsiteX8" fmla="*/ 0 w 6645749"/>
              <a:gd name="connsiteY8" fmla="*/ 5208815 h 6596743"/>
              <a:gd name="connsiteX9" fmla="*/ 6204856 w 6645749"/>
              <a:gd name="connsiteY9" fmla="*/ 2579914 h 6596743"/>
              <a:gd name="connsiteX10" fmla="*/ 1028700 w 6645749"/>
              <a:gd name="connsiteY10" fmla="*/ 1632857 h 6596743"/>
              <a:gd name="connsiteX11" fmla="*/ 1028699 w 6645749"/>
              <a:gd name="connsiteY11" fmla="*/ 783772 h 6596743"/>
              <a:gd name="connsiteX12" fmla="*/ 1061357 w 6645749"/>
              <a:gd name="connsiteY12" fmla="*/ 0 h 6596743"/>
              <a:gd name="connsiteX0" fmla="*/ 1061357 w 6645777"/>
              <a:gd name="connsiteY0" fmla="*/ 0 h 6596743"/>
              <a:gd name="connsiteX1" fmla="*/ 2237014 w 6645777"/>
              <a:gd name="connsiteY1" fmla="*/ 0 h 6596743"/>
              <a:gd name="connsiteX2" fmla="*/ 2334986 w 6645777"/>
              <a:gd name="connsiteY2" fmla="*/ 751114 h 6596743"/>
              <a:gd name="connsiteX3" fmla="*/ 4833257 w 6645777"/>
              <a:gd name="connsiteY3" fmla="*/ 1616528 h 6596743"/>
              <a:gd name="connsiteX4" fmla="*/ 6645729 w 6645777"/>
              <a:gd name="connsiteY4" fmla="*/ 2596242 h 6596743"/>
              <a:gd name="connsiteX5" fmla="*/ 783772 w 6645777"/>
              <a:gd name="connsiteY5" fmla="*/ 5176158 h 6596743"/>
              <a:gd name="connsiteX6" fmla="*/ 2237014 w 6645777"/>
              <a:gd name="connsiteY6" fmla="*/ 6596743 h 6596743"/>
              <a:gd name="connsiteX7" fmla="*/ 1061357 w 6645777"/>
              <a:gd name="connsiteY7" fmla="*/ 6596743 h 6596743"/>
              <a:gd name="connsiteX8" fmla="*/ 0 w 6645777"/>
              <a:gd name="connsiteY8" fmla="*/ 5208815 h 6596743"/>
              <a:gd name="connsiteX9" fmla="*/ 6204856 w 6645777"/>
              <a:gd name="connsiteY9" fmla="*/ 2579914 h 6596743"/>
              <a:gd name="connsiteX10" fmla="*/ 1028700 w 6645777"/>
              <a:gd name="connsiteY10" fmla="*/ 1632857 h 6596743"/>
              <a:gd name="connsiteX11" fmla="*/ 1028699 w 6645777"/>
              <a:gd name="connsiteY11" fmla="*/ 783772 h 6596743"/>
              <a:gd name="connsiteX12" fmla="*/ 1061357 w 6645777"/>
              <a:gd name="connsiteY12" fmla="*/ 0 h 6596743"/>
              <a:gd name="connsiteX0" fmla="*/ 1061357 w 6645777"/>
              <a:gd name="connsiteY0" fmla="*/ 0 h 6596743"/>
              <a:gd name="connsiteX1" fmla="*/ 2237014 w 6645777"/>
              <a:gd name="connsiteY1" fmla="*/ 0 h 6596743"/>
              <a:gd name="connsiteX2" fmla="*/ 2334986 w 6645777"/>
              <a:gd name="connsiteY2" fmla="*/ 751114 h 6596743"/>
              <a:gd name="connsiteX3" fmla="*/ 4833257 w 6645777"/>
              <a:gd name="connsiteY3" fmla="*/ 1616528 h 6596743"/>
              <a:gd name="connsiteX4" fmla="*/ 6645729 w 6645777"/>
              <a:gd name="connsiteY4" fmla="*/ 2596242 h 6596743"/>
              <a:gd name="connsiteX5" fmla="*/ 783772 w 6645777"/>
              <a:gd name="connsiteY5" fmla="*/ 5176158 h 6596743"/>
              <a:gd name="connsiteX6" fmla="*/ 2237014 w 6645777"/>
              <a:gd name="connsiteY6" fmla="*/ 6596743 h 6596743"/>
              <a:gd name="connsiteX7" fmla="*/ 1061357 w 6645777"/>
              <a:gd name="connsiteY7" fmla="*/ 6596743 h 6596743"/>
              <a:gd name="connsiteX8" fmla="*/ 0 w 6645777"/>
              <a:gd name="connsiteY8" fmla="*/ 5208815 h 6596743"/>
              <a:gd name="connsiteX9" fmla="*/ 6204856 w 6645777"/>
              <a:gd name="connsiteY9" fmla="*/ 2579914 h 6596743"/>
              <a:gd name="connsiteX10" fmla="*/ 4327071 w 6645777"/>
              <a:gd name="connsiteY10" fmla="*/ 1714500 h 6596743"/>
              <a:gd name="connsiteX11" fmla="*/ 1028699 w 6645777"/>
              <a:gd name="connsiteY11" fmla="*/ 783772 h 6596743"/>
              <a:gd name="connsiteX12" fmla="*/ 1061357 w 6645777"/>
              <a:gd name="connsiteY12" fmla="*/ 0 h 6596743"/>
              <a:gd name="connsiteX0" fmla="*/ 1061357 w 6743726"/>
              <a:gd name="connsiteY0" fmla="*/ 0 h 6596743"/>
              <a:gd name="connsiteX1" fmla="*/ 2237014 w 6743726"/>
              <a:gd name="connsiteY1" fmla="*/ 0 h 6596743"/>
              <a:gd name="connsiteX2" fmla="*/ 6743700 w 6743726"/>
              <a:gd name="connsiteY2" fmla="*/ 881743 h 6596743"/>
              <a:gd name="connsiteX3" fmla="*/ 4833257 w 6743726"/>
              <a:gd name="connsiteY3" fmla="*/ 1616528 h 6596743"/>
              <a:gd name="connsiteX4" fmla="*/ 6645729 w 6743726"/>
              <a:gd name="connsiteY4" fmla="*/ 2596242 h 6596743"/>
              <a:gd name="connsiteX5" fmla="*/ 783772 w 6743726"/>
              <a:gd name="connsiteY5" fmla="*/ 5176158 h 6596743"/>
              <a:gd name="connsiteX6" fmla="*/ 2237014 w 6743726"/>
              <a:gd name="connsiteY6" fmla="*/ 6596743 h 6596743"/>
              <a:gd name="connsiteX7" fmla="*/ 1061357 w 6743726"/>
              <a:gd name="connsiteY7" fmla="*/ 6596743 h 6596743"/>
              <a:gd name="connsiteX8" fmla="*/ 0 w 6743726"/>
              <a:gd name="connsiteY8" fmla="*/ 5208815 h 6596743"/>
              <a:gd name="connsiteX9" fmla="*/ 6204856 w 6743726"/>
              <a:gd name="connsiteY9" fmla="*/ 2579914 h 6596743"/>
              <a:gd name="connsiteX10" fmla="*/ 4327071 w 6743726"/>
              <a:gd name="connsiteY10" fmla="*/ 1714500 h 6596743"/>
              <a:gd name="connsiteX11" fmla="*/ 1028699 w 6743726"/>
              <a:gd name="connsiteY11" fmla="*/ 783772 h 6596743"/>
              <a:gd name="connsiteX12" fmla="*/ 1061357 w 6743726"/>
              <a:gd name="connsiteY12" fmla="*/ 0 h 6596743"/>
              <a:gd name="connsiteX0" fmla="*/ 1061357 w 6743726"/>
              <a:gd name="connsiteY0" fmla="*/ 0 h 6596743"/>
              <a:gd name="connsiteX1" fmla="*/ 2237014 w 6743726"/>
              <a:gd name="connsiteY1" fmla="*/ 0 h 6596743"/>
              <a:gd name="connsiteX2" fmla="*/ 6743700 w 6743726"/>
              <a:gd name="connsiteY2" fmla="*/ 881743 h 6596743"/>
              <a:gd name="connsiteX3" fmla="*/ 4833257 w 6743726"/>
              <a:gd name="connsiteY3" fmla="*/ 1616528 h 6596743"/>
              <a:gd name="connsiteX4" fmla="*/ 6645729 w 6743726"/>
              <a:gd name="connsiteY4" fmla="*/ 2596242 h 6596743"/>
              <a:gd name="connsiteX5" fmla="*/ 783772 w 6743726"/>
              <a:gd name="connsiteY5" fmla="*/ 5176158 h 6596743"/>
              <a:gd name="connsiteX6" fmla="*/ 2237014 w 6743726"/>
              <a:gd name="connsiteY6" fmla="*/ 6596743 h 6596743"/>
              <a:gd name="connsiteX7" fmla="*/ 1061357 w 6743726"/>
              <a:gd name="connsiteY7" fmla="*/ 6596743 h 6596743"/>
              <a:gd name="connsiteX8" fmla="*/ 0 w 6743726"/>
              <a:gd name="connsiteY8" fmla="*/ 5208815 h 6596743"/>
              <a:gd name="connsiteX9" fmla="*/ 6204856 w 6743726"/>
              <a:gd name="connsiteY9" fmla="*/ 2579914 h 6596743"/>
              <a:gd name="connsiteX10" fmla="*/ 4327071 w 6743726"/>
              <a:gd name="connsiteY10" fmla="*/ 1714500 h 6596743"/>
              <a:gd name="connsiteX11" fmla="*/ 6384470 w 6743726"/>
              <a:gd name="connsiteY11" fmla="*/ 832757 h 6596743"/>
              <a:gd name="connsiteX12" fmla="*/ 1061357 w 6743726"/>
              <a:gd name="connsiteY12" fmla="*/ 0 h 6596743"/>
              <a:gd name="connsiteX0" fmla="*/ 1061357 w 6743726"/>
              <a:gd name="connsiteY0" fmla="*/ 0 h 6596743"/>
              <a:gd name="connsiteX1" fmla="*/ 5421086 w 6743726"/>
              <a:gd name="connsiteY1" fmla="*/ 391885 h 6596743"/>
              <a:gd name="connsiteX2" fmla="*/ 6743700 w 6743726"/>
              <a:gd name="connsiteY2" fmla="*/ 881743 h 6596743"/>
              <a:gd name="connsiteX3" fmla="*/ 4833257 w 6743726"/>
              <a:gd name="connsiteY3" fmla="*/ 1616528 h 6596743"/>
              <a:gd name="connsiteX4" fmla="*/ 6645729 w 6743726"/>
              <a:gd name="connsiteY4" fmla="*/ 2596242 h 6596743"/>
              <a:gd name="connsiteX5" fmla="*/ 783772 w 6743726"/>
              <a:gd name="connsiteY5" fmla="*/ 5176158 h 6596743"/>
              <a:gd name="connsiteX6" fmla="*/ 2237014 w 6743726"/>
              <a:gd name="connsiteY6" fmla="*/ 6596743 h 6596743"/>
              <a:gd name="connsiteX7" fmla="*/ 1061357 w 6743726"/>
              <a:gd name="connsiteY7" fmla="*/ 6596743 h 6596743"/>
              <a:gd name="connsiteX8" fmla="*/ 0 w 6743726"/>
              <a:gd name="connsiteY8" fmla="*/ 5208815 h 6596743"/>
              <a:gd name="connsiteX9" fmla="*/ 6204856 w 6743726"/>
              <a:gd name="connsiteY9" fmla="*/ 2579914 h 6596743"/>
              <a:gd name="connsiteX10" fmla="*/ 4327071 w 6743726"/>
              <a:gd name="connsiteY10" fmla="*/ 1714500 h 6596743"/>
              <a:gd name="connsiteX11" fmla="*/ 6384470 w 6743726"/>
              <a:gd name="connsiteY11" fmla="*/ 832757 h 6596743"/>
              <a:gd name="connsiteX12" fmla="*/ 1061357 w 6743726"/>
              <a:gd name="connsiteY12" fmla="*/ 0 h 6596743"/>
              <a:gd name="connsiteX0" fmla="*/ 4343400 w 6743726"/>
              <a:gd name="connsiteY0" fmla="*/ 0 h 6221186"/>
              <a:gd name="connsiteX1" fmla="*/ 5421086 w 6743726"/>
              <a:gd name="connsiteY1" fmla="*/ 16328 h 6221186"/>
              <a:gd name="connsiteX2" fmla="*/ 6743700 w 6743726"/>
              <a:gd name="connsiteY2" fmla="*/ 506186 h 6221186"/>
              <a:gd name="connsiteX3" fmla="*/ 4833257 w 6743726"/>
              <a:gd name="connsiteY3" fmla="*/ 1240971 h 6221186"/>
              <a:gd name="connsiteX4" fmla="*/ 6645729 w 6743726"/>
              <a:gd name="connsiteY4" fmla="*/ 2220685 h 6221186"/>
              <a:gd name="connsiteX5" fmla="*/ 783772 w 6743726"/>
              <a:gd name="connsiteY5" fmla="*/ 4800601 h 6221186"/>
              <a:gd name="connsiteX6" fmla="*/ 2237014 w 6743726"/>
              <a:gd name="connsiteY6" fmla="*/ 6221186 h 6221186"/>
              <a:gd name="connsiteX7" fmla="*/ 1061357 w 6743726"/>
              <a:gd name="connsiteY7" fmla="*/ 6221186 h 6221186"/>
              <a:gd name="connsiteX8" fmla="*/ 0 w 6743726"/>
              <a:gd name="connsiteY8" fmla="*/ 4833258 h 6221186"/>
              <a:gd name="connsiteX9" fmla="*/ 6204856 w 6743726"/>
              <a:gd name="connsiteY9" fmla="*/ 2204357 h 6221186"/>
              <a:gd name="connsiteX10" fmla="*/ 4327071 w 6743726"/>
              <a:gd name="connsiteY10" fmla="*/ 1338943 h 6221186"/>
              <a:gd name="connsiteX11" fmla="*/ 6384470 w 6743726"/>
              <a:gd name="connsiteY11" fmla="*/ 457200 h 6221186"/>
              <a:gd name="connsiteX12" fmla="*/ 4343400 w 6743726"/>
              <a:gd name="connsiteY12" fmla="*/ 0 h 6221186"/>
              <a:gd name="connsiteX0" fmla="*/ 3722915 w 6743726"/>
              <a:gd name="connsiteY0" fmla="*/ 0 h 6841671"/>
              <a:gd name="connsiteX1" fmla="*/ 5421086 w 6743726"/>
              <a:gd name="connsiteY1" fmla="*/ 636813 h 6841671"/>
              <a:gd name="connsiteX2" fmla="*/ 6743700 w 6743726"/>
              <a:gd name="connsiteY2" fmla="*/ 1126671 h 6841671"/>
              <a:gd name="connsiteX3" fmla="*/ 4833257 w 6743726"/>
              <a:gd name="connsiteY3" fmla="*/ 1861456 h 6841671"/>
              <a:gd name="connsiteX4" fmla="*/ 6645729 w 6743726"/>
              <a:gd name="connsiteY4" fmla="*/ 2841170 h 6841671"/>
              <a:gd name="connsiteX5" fmla="*/ 783772 w 6743726"/>
              <a:gd name="connsiteY5" fmla="*/ 5421086 h 6841671"/>
              <a:gd name="connsiteX6" fmla="*/ 2237014 w 6743726"/>
              <a:gd name="connsiteY6" fmla="*/ 6841671 h 6841671"/>
              <a:gd name="connsiteX7" fmla="*/ 1061357 w 6743726"/>
              <a:gd name="connsiteY7" fmla="*/ 6841671 h 6841671"/>
              <a:gd name="connsiteX8" fmla="*/ 0 w 6743726"/>
              <a:gd name="connsiteY8" fmla="*/ 5453743 h 6841671"/>
              <a:gd name="connsiteX9" fmla="*/ 6204856 w 6743726"/>
              <a:gd name="connsiteY9" fmla="*/ 2824842 h 6841671"/>
              <a:gd name="connsiteX10" fmla="*/ 4327071 w 6743726"/>
              <a:gd name="connsiteY10" fmla="*/ 1959428 h 6841671"/>
              <a:gd name="connsiteX11" fmla="*/ 6384470 w 6743726"/>
              <a:gd name="connsiteY11" fmla="*/ 1077685 h 6841671"/>
              <a:gd name="connsiteX12" fmla="*/ 3722915 w 6743726"/>
              <a:gd name="connsiteY12" fmla="*/ 0 h 6841671"/>
              <a:gd name="connsiteX0" fmla="*/ 3722915 w 6743726"/>
              <a:gd name="connsiteY0" fmla="*/ 16330 h 6858001"/>
              <a:gd name="connsiteX1" fmla="*/ 4343400 w 6743726"/>
              <a:gd name="connsiteY1" fmla="*/ 0 h 6858001"/>
              <a:gd name="connsiteX2" fmla="*/ 6743700 w 6743726"/>
              <a:gd name="connsiteY2" fmla="*/ 1143001 h 6858001"/>
              <a:gd name="connsiteX3" fmla="*/ 4833257 w 6743726"/>
              <a:gd name="connsiteY3" fmla="*/ 1877786 h 6858001"/>
              <a:gd name="connsiteX4" fmla="*/ 6645729 w 6743726"/>
              <a:gd name="connsiteY4" fmla="*/ 2857500 h 6858001"/>
              <a:gd name="connsiteX5" fmla="*/ 783772 w 6743726"/>
              <a:gd name="connsiteY5" fmla="*/ 5437416 h 6858001"/>
              <a:gd name="connsiteX6" fmla="*/ 2237014 w 6743726"/>
              <a:gd name="connsiteY6" fmla="*/ 6858001 h 6858001"/>
              <a:gd name="connsiteX7" fmla="*/ 1061357 w 6743726"/>
              <a:gd name="connsiteY7" fmla="*/ 6858001 h 6858001"/>
              <a:gd name="connsiteX8" fmla="*/ 0 w 6743726"/>
              <a:gd name="connsiteY8" fmla="*/ 5470073 h 6858001"/>
              <a:gd name="connsiteX9" fmla="*/ 6204856 w 6743726"/>
              <a:gd name="connsiteY9" fmla="*/ 2841172 h 6858001"/>
              <a:gd name="connsiteX10" fmla="*/ 4327071 w 6743726"/>
              <a:gd name="connsiteY10" fmla="*/ 1975758 h 6858001"/>
              <a:gd name="connsiteX11" fmla="*/ 6384470 w 6743726"/>
              <a:gd name="connsiteY11" fmla="*/ 1094015 h 6858001"/>
              <a:gd name="connsiteX12" fmla="*/ 3722915 w 6743726"/>
              <a:gd name="connsiteY12" fmla="*/ 16330 h 6858001"/>
              <a:gd name="connsiteX0" fmla="*/ 4229101 w 6743726"/>
              <a:gd name="connsiteY0" fmla="*/ 16330 h 6858001"/>
              <a:gd name="connsiteX1" fmla="*/ 4343400 w 6743726"/>
              <a:gd name="connsiteY1" fmla="*/ 0 h 6858001"/>
              <a:gd name="connsiteX2" fmla="*/ 6743700 w 6743726"/>
              <a:gd name="connsiteY2" fmla="*/ 1143001 h 6858001"/>
              <a:gd name="connsiteX3" fmla="*/ 4833257 w 6743726"/>
              <a:gd name="connsiteY3" fmla="*/ 1877786 h 6858001"/>
              <a:gd name="connsiteX4" fmla="*/ 6645729 w 6743726"/>
              <a:gd name="connsiteY4" fmla="*/ 2857500 h 6858001"/>
              <a:gd name="connsiteX5" fmla="*/ 783772 w 6743726"/>
              <a:gd name="connsiteY5" fmla="*/ 5437416 h 6858001"/>
              <a:gd name="connsiteX6" fmla="*/ 2237014 w 6743726"/>
              <a:gd name="connsiteY6" fmla="*/ 6858001 h 6858001"/>
              <a:gd name="connsiteX7" fmla="*/ 1061357 w 6743726"/>
              <a:gd name="connsiteY7" fmla="*/ 6858001 h 6858001"/>
              <a:gd name="connsiteX8" fmla="*/ 0 w 6743726"/>
              <a:gd name="connsiteY8" fmla="*/ 5470073 h 6858001"/>
              <a:gd name="connsiteX9" fmla="*/ 6204856 w 6743726"/>
              <a:gd name="connsiteY9" fmla="*/ 2841172 h 6858001"/>
              <a:gd name="connsiteX10" fmla="*/ 4327071 w 6743726"/>
              <a:gd name="connsiteY10" fmla="*/ 1975758 h 6858001"/>
              <a:gd name="connsiteX11" fmla="*/ 6384470 w 6743726"/>
              <a:gd name="connsiteY11" fmla="*/ 1094015 h 6858001"/>
              <a:gd name="connsiteX12" fmla="*/ 4229101 w 6743726"/>
              <a:gd name="connsiteY12" fmla="*/ 16330 h 6858001"/>
              <a:gd name="connsiteX0" fmla="*/ 4229101 w 6743726"/>
              <a:gd name="connsiteY0" fmla="*/ 0 h 6858340"/>
              <a:gd name="connsiteX1" fmla="*/ 4343400 w 6743726"/>
              <a:gd name="connsiteY1" fmla="*/ 339 h 6858340"/>
              <a:gd name="connsiteX2" fmla="*/ 6743700 w 6743726"/>
              <a:gd name="connsiteY2" fmla="*/ 1143340 h 6858340"/>
              <a:gd name="connsiteX3" fmla="*/ 4833257 w 6743726"/>
              <a:gd name="connsiteY3" fmla="*/ 1878125 h 6858340"/>
              <a:gd name="connsiteX4" fmla="*/ 6645729 w 6743726"/>
              <a:gd name="connsiteY4" fmla="*/ 2857839 h 6858340"/>
              <a:gd name="connsiteX5" fmla="*/ 783772 w 6743726"/>
              <a:gd name="connsiteY5" fmla="*/ 5437755 h 6858340"/>
              <a:gd name="connsiteX6" fmla="*/ 2237014 w 6743726"/>
              <a:gd name="connsiteY6" fmla="*/ 6858340 h 6858340"/>
              <a:gd name="connsiteX7" fmla="*/ 1061357 w 6743726"/>
              <a:gd name="connsiteY7" fmla="*/ 6858340 h 6858340"/>
              <a:gd name="connsiteX8" fmla="*/ 0 w 6743726"/>
              <a:gd name="connsiteY8" fmla="*/ 5470412 h 6858340"/>
              <a:gd name="connsiteX9" fmla="*/ 6204856 w 6743726"/>
              <a:gd name="connsiteY9" fmla="*/ 2841511 h 6858340"/>
              <a:gd name="connsiteX10" fmla="*/ 4327071 w 6743726"/>
              <a:gd name="connsiteY10" fmla="*/ 1976097 h 6858340"/>
              <a:gd name="connsiteX11" fmla="*/ 6384470 w 6743726"/>
              <a:gd name="connsiteY11" fmla="*/ 1094354 h 6858340"/>
              <a:gd name="connsiteX12" fmla="*/ 4229101 w 6743726"/>
              <a:gd name="connsiteY12" fmla="*/ 0 h 6858340"/>
              <a:gd name="connsiteX0" fmla="*/ 4229101 w 6743726"/>
              <a:gd name="connsiteY0" fmla="*/ 2043 h 6860383"/>
              <a:gd name="connsiteX1" fmla="*/ 4345781 w 6743726"/>
              <a:gd name="connsiteY1" fmla="*/ 0 h 6860383"/>
              <a:gd name="connsiteX2" fmla="*/ 6743700 w 6743726"/>
              <a:gd name="connsiteY2" fmla="*/ 1145383 h 6860383"/>
              <a:gd name="connsiteX3" fmla="*/ 4833257 w 6743726"/>
              <a:gd name="connsiteY3" fmla="*/ 1880168 h 6860383"/>
              <a:gd name="connsiteX4" fmla="*/ 6645729 w 6743726"/>
              <a:gd name="connsiteY4" fmla="*/ 2859882 h 6860383"/>
              <a:gd name="connsiteX5" fmla="*/ 783772 w 6743726"/>
              <a:gd name="connsiteY5" fmla="*/ 5439798 h 6860383"/>
              <a:gd name="connsiteX6" fmla="*/ 2237014 w 6743726"/>
              <a:gd name="connsiteY6" fmla="*/ 6860383 h 6860383"/>
              <a:gd name="connsiteX7" fmla="*/ 1061357 w 6743726"/>
              <a:gd name="connsiteY7" fmla="*/ 6860383 h 6860383"/>
              <a:gd name="connsiteX8" fmla="*/ 0 w 6743726"/>
              <a:gd name="connsiteY8" fmla="*/ 5472455 h 6860383"/>
              <a:gd name="connsiteX9" fmla="*/ 6204856 w 6743726"/>
              <a:gd name="connsiteY9" fmla="*/ 2843554 h 6860383"/>
              <a:gd name="connsiteX10" fmla="*/ 4327071 w 6743726"/>
              <a:gd name="connsiteY10" fmla="*/ 1978140 h 6860383"/>
              <a:gd name="connsiteX11" fmla="*/ 6384470 w 6743726"/>
              <a:gd name="connsiteY11" fmla="*/ 1096397 h 6860383"/>
              <a:gd name="connsiteX12" fmla="*/ 4229101 w 6743726"/>
              <a:gd name="connsiteY12" fmla="*/ 2043 h 6860383"/>
              <a:gd name="connsiteX0" fmla="*/ 4229101 w 6743726"/>
              <a:gd name="connsiteY0" fmla="*/ 0 h 6858340"/>
              <a:gd name="connsiteX1" fmla="*/ 4348162 w 6743726"/>
              <a:gd name="connsiteY1" fmla="*/ 339 h 6858340"/>
              <a:gd name="connsiteX2" fmla="*/ 6743700 w 6743726"/>
              <a:gd name="connsiteY2" fmla="*/ 1143340 h 6858340"/>
              <a:gd name="connsiteX3" fmla="*/ 4833257 w 6743726"/>
              <a:gd name="connsiteY3" fmla="*/ 1878125 h 6858340"/>
              <a:gd name="connsiteX4" fmla="*/ 6645729 w 6743726"/>
              <a:gd name="connsiteY4" fmla="*/ 2857839 h 6858340"/>
              <a:gd name="connsiteX5" fmla="*/ 783772 w 6743726"/>
              <a:gd name="connsiteY5" fmla="*/ 5437755 h 6858340"/>
              <a:gd name="connsiteX6" fmla="*/ 2237014 w 6743726"/>
              <a:gd name="connsiteY6" fmla="*/ 6858340 h 6858340"/>
              <a:gd name="connsiteX7" fmla="*/ 1061357 w 6743726"/>
              <a:gd name="connsiteY7" fmla="*/ 6858340 h 6858340"/>
              <a:gd name="connsiteX8" fmla="*/ 0 w 6743726"/>
              <a:gd name="connsiteY8" fmla="*/ 5470412 h 6858340"/>
              <a:gd name="connsiteX9" fmla="*/ 6204856 w 6743726"/>
              <a:gd name="connsiteY9" fmla="*/ 2841511 h 6858340"/>
              <a:gd name="connsiteX10" fmla="*/ 4327071 w 6743726"/>
              <a:gd name="connsiteY10" fmla="*/ 1976097 h 6858340"/>
              <a:gd name="connsiteX11" fmla="*/ 6384470 w 6743726"/>
              <a:gd name="connsiteY11" fmla="*/ 1094354 h 6858340"/>
              <a:gd name="connsiteX12" fmla="*/ 4229101 w 6743726"/>
              <a:gd name="connsiteY12" fmla="*/ 0 h 6858340"/>
              <a:gd name="connsiteX0" fmla="*/ 4229101 w 6743726"/>
              <a:gd name="connsiteY0" fmla="*/ 0 h 6858340"/>
              <a:gd name="connsiteX1" fmla="*/ 4348162 w 6743726"/>
              <a:gd name="connsiteY1" fmla="*/ 339 h 6858340"/>
              <a:gd name="connsiteX2" fmla="*/ 6743700 w 6743726"/>
              <a:gd name="connsiteY2" fmla="*/ 1143340 h 6858340"/>
              <a:gd name="connsiteX3" fmla="*/ 4833257 w 6743726"/>
              <a:gd name="connsiteY3" fmla="*/ 1878125 h 6858340"/>
              <a:gd name="connsiteX4" fmla="*/ 6645729 w 6743726"/>
              <a:gd name="connsiteY4" fmla="*/ 2857839 h 6858340"/>
              <a:gd name="connsiteX5" fmla="*/ 783772 w 6743726"/>
              <a:gd name="connsiteY5" fmla="*/ 5437755 h 6858340"/>
              <a:gd name="connsiteX6" fmla="*/ 2237014 w 6743726"/>
              <a:gd name="connsiteY6" fmla="*/ 6858340 h 6858340"/>
              <a:gd name="connsiteX7" fmla="*/ 1061357 w 6743726"/>
              <a:gd name="connsiteY7" fmla="*/ 6858340 h 6858340"/>
              <a:gd name="connsiteX8" fmla="*/ 0 w 6743726"/>
              <a:gd name="connsiteY8" fmla="*/ 5470412 h 6858340"/>
              <a:gd name="connsiteX9" fmla="*/ 6204856 w 6743726"/>
              <a:gd name="connsiteY9" fmla="*/ 2841511 h 6858340"/>
              <a:gd name="connsiteX10" fmla="*/ 4327071 w 6743726"/>
              <a:gd name="connsiteY10" fmla="*/ 1976097 h 6858340"/>
              <a:gd name="connsiteX11" fmla="*/ 6384470 w 6743726"/>
              <a:gd name="connsiteY11" fmla="*/ 1094354 h 6858340"/>
              <a:gd name="connsiteX12" fmla="*/ 4229101 w 6743726"/>
              <a:gd name="connsiteY12" fmla="*/ 0 h 6858340"/>
              <a:gd name="connsiteX0" fmla="*/ 4081502 w 6596127"/>
              <a:gd name="connsiteY0" fmla="*/ 0 h 6858340"/>
              <a:gd name="connsiteX1" fmla="*/ 4200563 w 6596127"/>
              <a:gd name="connsiteY1" fmla="*/ 339 h 6858340"/>
              <a:gd name="connsiteX2" fmla="*/ 6596101 w 6596127"/>
              <a:gd name="connsiteY2" fmla="*/ 1143340 h 6858340"/>
              <a:gd name="connsiteX3" fmla="*/ 4685658 w 6596127"/>
              <a:gd name="connsiteY3" fmla="*/ 1878125 h 6858340"/>
              <a:gd name="connsiteX4" fmla="*/ 6498130 w 6596127"/>
              <a:gd name="connsiteY4" fmla="*/ 2857839 h 6858340"/>
              <a:gd name="connsiteX5" fmla="*/ 636173 w 6596127"/>
              <a:gd name="connsiteY5" fmla="*/ 5437755 h 6858340"/>
              <a:gd name="connsiteX6" fmla="*/ 2089415 w 6596127"/>
              <a:gd name="connsiteY6" fmla="*/ 6858340 h 6858340"/>
              <a:gd name="connsiteX7" fmla="*/ 913758 w 6596127"/>
              <a:gd name="connsiteY7" fmla="*/ 6858340 h 6858340"/>
              <a:gd name="connsiteX8" fmla="*/ 0 w 6596127"/>
              <a:gd name="connsiteY8" fmla="*/ 5708951 h 6858340"/>
              <a:gd name="connsiteX9" fmla="*/ 6057257 w 6596127"/>
              <a:gd name="connsiteY9" fmla="*/ 2841511 h 6858340"/>
              <a:gd name="connsiteX10" fmla="*/ 4179472 w 6596127"/>
              <a:gd name="connsiteY10" fmla="*/ 1976097 h 6858340"/>
              <a:gd name="connsiteX11" fmla="*/ 6236871 w 6596127"/>
              <a:gd name="connsiteY11" fmla="*/ 1094354 h 6858340"/>
              <a:gd name="connsiteX12" fmla="*/ 4081502 w 6596127"/>
              <a:gd name="connsiteY12" fmla="*/ 0 h 6858340"/>
              <a:gd name="connsiteX0" fmla="*/ 4081502 w 6596127"/>
              <a:gd name="connsiteY0" fmla="*/ 0 h 6858340"/>
              <a:gd name="connsiteX1" fmla="*/ 4200563 w 6596127"/>
              <a:gd name="connsiteY1" fmla="*/ 339 h 6858340"/>
              <a:gd name="connsiteX2" fmla="*/ 6596101 w 6596127"/>
              <a:gd name="connsiteY2" fmla="*/ 1143340 h 6858340"/>
              <a:gd name="connsiteX3" fmla="*/ 4685658 w 6596127"/>
              <a:gd name="connsiteY3" fmla="*/ 1878125 h 6858340"/>
              <a:gd name="connsiteX4" fmla="*/ 6498130 w 6596127"/>
              <a:gd name="connsiteY4" fmla="*/ 2857839 h 6858340"/>
              <a:gd name="connsiteX5" fmla="*/ 636173 w 6596127"/>
              <a:gd name="connsiteY5" fmla="*/ 5437755 h 6858340"/>
              <a:gd name="connsiteX6" fmla="*/ 2089415 w 6596127"/>
              <a:gd name="connsiteY6" fmla="*/ 6858340 h 6858340"/>
              <a:gd name="connsiteX7" fmla="*/ 913758 w 6596127"/>
              <a:gd name="connsiteY7" fmla="*/ 6858340 h 6858340"/>
              <a:gd name="connsiteX8" fmla="*/ 0 w 6596127"/>
              <a:gd name="connsiteY8" fmla="*/ 5708951 h 6858340"/>
              <a:gd name="connsiteX9" fmla="*/ 6057257 w 6596127"/>
              <a:gd name="connsiteY9" fmla="*/ 2841511 h 6858340"/>
              <a:gd name="connsiteX10" fmla="*/ 4179472 w 6596127"/>
              <a:gd name="connsiteY10" fmla="*/ 1976097 h 6858340"/>
              <a:gd name="connsiteX11" fmla="*/ 6236871 w 6596127"/>
              <a:gd name="connsiteY11" fmla="*/ 1094354 h 6858340"/>
              <a:gd name="connsiteX12" fmla="*/ 4081502 w 6596127"/>
              <a:gd name="connsiteY12" fmla="*/ 0 h 6858340"/>
              <a:gd name="connsiteX0" fmla="*/ 4081502 w 6596127"/>
              <a:gd name="connsiteY0" fmla="*/ 0 h 6858340"/>
              <a:gd name="connsiteX1" fmla="*/ 4200563 w 6596127"/>
              <a:gd name="connsiteY1" fmla="*/ 339 h 6858340"/>
              <a:gd name="connsiteX2" fmla="*/ 6596101 w 6596127"/>
              <a:gd name="connsiteY2" fmla="*/ 1143340 h 6858340"/>
              <a:gd name="connsiteX3" fmla="*/ 4685658 w 6596127"/>
              <a:gd name="connsiteY3" fmla="*/ 1878125 h 6858340"/>
              <a:gd name="connsiteX4" fmla="*/ 6498130 w 6596127"/>
              <a:gd name="connsiteY4" fmla="*/ 2857839 h 6858340"/>
              <a:gd name="connsiteX5" fmla="*/ 636173 w 6596127"/>
              <a:gd name="connsiteY5" fmla="*/ 5437755 h 6858340"/>
              <a:gd name="connsiteX6" fmla="*/ 2089415 w 6596127"/>
              <a:gd name="connsiteY6" fmla="*/ 6858340 h 6858340"/>
              <a:gd name="connsiteX7" fmla="*/ 913758 w 6596127"/>
              <a:gd name="connsiteY7" fmla="*/ 6858340 h 6858340"/>
              <a:gd name="connsiteX8" fmla="*/ 0 w 6596127"/>
              <a:gd name="connsiteY8" fmla="*/ 5708951 h 6858340"/>
              <a:gd name="connsiteX9" fmla="*/ 6057257 w 6596127"/>
              <a:gd name="connsiteY9" fmla="*/ 2841511 h 6858340"/>
              <a:gd name="connsiteX10" fmla="*/ 4179472 w 6596127"/>
              <a:gd name="connsiteY10" fmla="*/ 1976097 h 6858340"/>
              <a:gd name="connsiteX11" fmla="*/ 6236871 w 6596127"/>
              <a:gd name="connsiteY11" fmla="*/ 1094354 h 6858340"/>
              <a:gd name="connsiteX12" fmla="*/ 4081502 w 6596127"/>
              <a:gd name="connsiteY12" fmla="*/ 0 h 6858340"/>
              <a:gd name="connsiteX0" fmla="*/ 4081502 w 6596127"/>
              <a:gd name="connsiteY0" fmla="*/ 0 h 6858340"/>
              <a:gd name="connsiteX1" fmla="*/ 4200563 w 6596127"/>
              <a:gd name="connsiteY1" fmla="*/ 339 h 6858340"/>
              <a:gd name="connsiteX2" fmla="*/ 6596101 w 6596127"/>
              <a:gd name="connsiteY2" fmla="*/ 1143340 h 6858340"/>
              <a:gd name="connsiteX3" fmla="*/ 4685658 w 6596127"/>
              <a:gd name="connsiteY3" fmla="*/ 1878125 h 6858340"/>
              <a:gd name="connsiteX4" fmla="*/ 6498130 w 6596127"/>
              <a:gd name="connsiteY4" fmla="*/ 2857839 h 6858340"/>
              <a:gd name="connsiteX5" fmla="*/ 636173 w 6596127"/>
              <a:gd name="connsiteY5" fmla="*/ 5437755 h 6858340"/>
              <a:gd name="connsiteX6" fmla="*/ 2089415 w 6596127"/>
              <a:gd name="connsiteY6" fmla="*/ 6858340 h 6858340"/>
              <a:gd name="connsiteX7" fmla="*/ 913758 w 6596127"/>
              <a:gd name="connsiteY7" fmla="*/ 6858340 h 6858340"/>
              <a:gd name="connsiteX8" fmla="*/ 0 w 6596127"/>
              <a:gd name="connsiteY8" fmla="*/ 5708951 h 6858340"/>
              <a:gd name="connsiteX9" fmla="*/ 6057257 w 6596127"/>
              <a:gd name="connsiteY9" fmla="*/ 2841511 h 6858340"/>
              <a:gd name="connsiteX10" fmla="*/ 4179472 w 6596127"/>
              <a:gd name="connsiteY10" fmla="*/ 1976097 h 6858340"/>
              <a:gd name="connsiteX11" fmla="*/ 6236871 w 6596127"/>
              <a:gd name="connsiteY11" fmla="*/ 1094354 h 6858340"/>
              <a:gd name="connsiteX12" fmla="*/ 4081502 w 6596127"/>
              <a:gd name="connsiteY12" fmla="*/ 0 h 6858340"/>
              <a:gd name="connsiteX0" fmla="*/ 4081502 w 6596127"/>
              <a:gd name="connsiteY0" fmla="*/ 0 h 6858340"/>
              <a:gd name="connsiteX1" fmla="*/ 4200563 w 6596127"/>
              <a:gd name="connsiteY1" fmla="*/ 339 h 6858340"/>
              <a:gd name="connsiteX2" fmla="*/ 6596101 w 6596127"/>
              <a:gd name="connsiteY2" fmla="*/ 1143340 h 6858340"/>
              <a:gd name="connsiteX3" fmla="*/ 4685658 w 6596127"/>
              <a:gd name="connsiteY3" fmla="*/ 1878125 h 6858340"/>
              <a:gd name="connsiteX4" fmla="*/ 6498130 w 6596127"/>
              <a:gd name="connsiteY4" fmla="*/ 2857839 h 6858340"/>
              <a:gd name="connsiteX5" fmla="*/ 636173 w 6596127"/>
              <a:gd name="connsiteY5" fmla="*/ 5437755 h 6858340"/>
              <a:gd name="connsiteX6" fmla="*/ 2089415 w 6596127"/>
              <a:gd name="connsiteY6" fmla="*/ 6858340 h 6858340"/>
              <a:gd name="connsiteX7" fmla="*/ 913758 w 6596127"/>
              <a:gd name="connsiteY7" fmla="*/ 6858340 h 6858340"/>
              <a:gd name="connsiteX8" fmla="*/ 0 w 6596127"/>
              <a:gd name="connsiteY8" fmla="*/ 5708951 h 6858340"/>
              <a:gd name="connsiteX9" fmla="*/ 6057257 w 6596127"/>
              <a:gd name="connsiteY9" fmla="*/ 2841511 h 6858340"/>
              <a:gd name="connsiteX10" fmla="*/ 4179472 w 6596127"/>
              <a:gd name="connsiteY10" fmla="*/ 1976097 h 6858340"/>
              <a:gd name="connsiteX11" fmla="*/ 6236871 w 6596127"/>
              <a:gd name="connsiteY11" fmla="*/ 1094354 h 6858340"/>
              <a:gd name="connsiteX12" fmla="*/ 4081502 w 6596127"/>
              <a:gd name="connsiteY12" fmla="*/ 0 h 6858340"/>
              <a:gd name="connsiteX0" fmla="*/ 4081502 w 6596127"/>
              <a:gd name="connsiteY0" fmla="*/ 0 h 6858340"/>
              <a:gd name="connsiteX1" fmla="*/ 4200563 w 6596127"/>
              <a:gd name="connsiteY1" fmla="*/ 339 h 6858340"/>
              <a:gd name="connsiteX2" fmla="*/ 6596101 w 6596127"/>
              <a:gd name="connsiteY2" fmla="*/ 1143340 h 6858340"/>
              <a:gd name="connsiteX3" fmla="*/ 4685658 w 6596127"/>
              <a:gd name="connsiteY3" fmla="*/ 1878125 h 6858340"/>
              <a:gd name="connsiteX4" fmla="*/ 6498130 w 6596127"/>
              <a:gd name="connsiteY4" fmla="*/ 2857839 h 6858340"/>
              <a:gd name="connsiteX5" fmla="*/ 636173 w 6596127"/>
              <a:gd name="connsiteY5" fmla="*/ 5437755 h 6858340"/>
              <a:gd name="connsiteX6" fmla="*/ 2089415 w 6596127"/>
              <a:gd name="connsiteY6" fmla="*/ 6858340 h 6858340"/>
              <a:gd name="connsiteX7" fmla="*/ 913758 w 6596127"/>
              <a:gd name="connsiteY7" fmla="*/ 6858340 h 6858340"/>
              <a:gd name="connsiteX8" fmla="*/ 0 w 6596127"/>
              <a:gd name="connsiteY8" fmla="*/ 5708951 h 6858340"/>
              <a:gd name="connsiteX9" fmla="*/ 6057257 w 6596127"/>
              <a:gd name="connsiteY9" fmla="*/ 2841511 h 6858340"/>
              <a:gd name="connsiteX10" fmla="*/ 4179472 w 6596127"/>
              <a:gd name="connsiteY10" fmla="*/ 1976097 h 6858340"/>
              <a:gd name="connsiteX11" fmla="*/ 6236871 w 6596127"/>
              <a:gd name="connsiteY11" fmla="*/ 1094354 h 6858340"/>
              <a:gd name="connsiteX12" fmla="*/ 4081502 w 6596127"/>
              <a:gd name="connsiteY12" fmla="*/ 0 h 6858340"/>
              <a:gd name="connsiteX0" fmla="*/ 4081502 w 6596127"/>
              <a:gd name="connsiteY0" fmla="*/ 0 h 6858340"/>
              <a:gd name="connsiteX1" fmla="*/ 4200563 w 6596127"/>
              <a:gd name="connsiteY1" fmla="*/ 339 h 6858340"/>
              <a:gd name="connsiteX2" fmla="*/ 6596101 w 6596127"/>
              <a:gd name="connsiteY2" fmla="*/ 1143340 h 6858340"/>
              <a:gd name="connsiteX3" fmla="*/ 4685658 w 6596127"/>
              <a:gd name="connsiteY3" fmla="*/ 1878125 h 6858340"/>
              <a:gd name="connsiteX4" fmla="*/ 6498130 w 6596127"/>
              <a:gd name="connsiteY4" fmla="*/ 2857839 h 6858340"/>
              <a:gd name="connsiteX5" fmla="*/ 636173 w 6596127"/>
              <a:gd name="connsiteY5" fmla="*/ 5437755 h 6858340"/>
              <a:gd name="connsiteX6" fmla="*/ 2089415 w 6596127"/>
              <a:gd name="connsiteY6" fmla="*/ 6858340 h 6858340"/>
              <a:gd name="connsiteX7" fmla="*/ 913758 w 6596127"/>
              <a:gd name="connsiteY7" fmla="*/ 6858340 h 6858340"/>
              <a:gd name="connsiteX8" fmla="*/ 0 w 6596127"/>
              <a:gd name="connsiteY8" fmla="*/ 5708951 h 6858340"/>
              <a:gd name="connsiteX9" fmla="*/ 6057257 w 6596127"/>
              <a:gd name="connsiteY9" fmla="*/ 2841511 h 6858340"/>
              <a:gd name="connsiteX10" fmla="*/ 4179472 w 6596127"/>
              <a:gd name="connsiteY10" fmla="*/ 1976097 h 6858340"/>
              <a:gd name="connsiteX11" fmla="*/ 6236871 w 6596127"/>
              <a:gd name="connsiteY11" fmla="*/ 1094354 h 6858340"/>
              <a:gd name="connsiteX12" fmla="*/ 4081502 w 6596127"/>
              <a:gd name="connsiteY12" fmla="*/ 0 h 6858340"/>
              <a:gd name="connsiteX0" fmla="*/ 4081502 w 6596127"/>
              <a:gd name="connsiteY0" fmla="*/ 0 h 6858340"/>
              <a:gd name="connsiteX1" fmla="*/ 4200563 w 6596127"/>
              <a:gd name="connsiteY1" fmla="*/ 339 h 6858340"/>
              <a:gd name="connsiteX2" fmla="*/ 6596101 w 6596127"/>
              <a:gd name="connsiteY2" fmla="*/ 1143340 h 6858340"/>
              <a:gd name="connsiteX3" fmla="*/ 4685658 w 6596127"/>
              <a:gd name="connsiteY3" fmla="*/ 1878125 h 6858340"/>
              <a:gd name="connsiteX4" fmla="*/ 6498130 w 6596127"/>
              <a:gd name="connsiteY4" fmla="*/ 2857839 h 6858340"/>
              <a:gd name="connsiteX5" fmla="*/ 636173 w 6596127"/>
              <a:gd name="connsiteY5" fmla="*/ 5437755 h 6858340"/>
              <a:gd name="connsiteX6" fmla="*/ 2089415 w 6596127"/>
              <a:gd name="connsiteY6" fmla="*/ 6858340 h 6858340"/>
              <a:gd name="connsiteX7" fmla="*/ 913758 w 6596127"/>
              <a:gd name="connsiteY7" fmla="*/ 6858340 h 6858340"/>
              <a:gd name="connsiteX8" fmla="*/ 0 w 6596127"/>
              <a:gd name="connsiteY8" fmla="*/ 5708951 h 6858340"/>
              <a:gd name="connsiteX9" fmla="*/ 6057257 w 6596127"/>
              <a:gd name="connsiteY9" fmla="*/ 2841511 h 6858340"/>
              <a:gd name="connsiteX10" fmla="*/ 4179472 w 6596127"/>
              <a:gd name="connsiteY10" fmla="*/ 1976097 h 6858340"/>
              <a:gd name="connsiteX11" fmla="*/ 6236871 w 6596127"/>
              <a:gd name="connsiteY11" fmla="*/ 1094354 h 6858340"/>
              <a:gd name="connsiteX12" fmla="*/ 4081502 w 6596127"/>
              <a:gd name="connsiteY12" fmla="*/ 0 h 6858340"/>
              <a:gd name="connsiteX0" fmla="*/ 4081502 w 6596127"/>
              <a:gd name="connsiteY0" fmla="*/ 0 h 6858340"/>
              <a:gd name="connsiteX1" fmla="*/ 4200563 w 6596127"/>
              <a:gd name="connsiteY1" fmla="*/ 339 h 6858340"/>
              <a:gd name="connsiteX2" fmla="*/ 6596101 w 6596127"/>
              <a:gd name="connsiteY2" fmla="*/ 1143340 h 6858340"/>
              <a:gd name="connsiteX3" fmla="*/ 4685658 w 6596127"/>
              <a:gd name="connsiteY3" fmla="*/ 1878125 h 6858340"/>
              <a:gd name="connsiteX4" fmla="*/ 6498130 w 6596127"/>
              <a:gd name="connsiteY4" fmla="*/ 2857839 h 6858340"/>
              <a:gd name="connsiteX5" fmla="*/ 636173 w 6596127"/>
              <a:gd name="connsiteY5" fmla="*/ 5437755 h 6858340"/>
              <a:gd name="connsiteX6" fmla="*/ 2089415 w 6596127"/>
              <a:gd name="connsiteY6" fmla="*/ 6858340 h 6858340"/>
              <a:gd name="connsiteX7" fmla="*/ 913758 w 6596127"/>
              <a:gd name="connsiteY7" fmla="*/ 6858340 h 6858340"/>
              <a:gd name="connsiteX8" fmla="*/ 0 w 6596127"/>
              <a:gd name="connsiteY8" fmla="*/ 5708951 h 6858340"/>
              <a:gd name="connsiteX9" fmla="*/ 6057257 w 6596127"/>
              <a:gd name="connsiteY9" fmla="*/ 2841511 h 6858340"/>
              <a:gd name="connsiteX10" fmla="*/ 4179472 w 6596127"/>
              <a:gd name="connsiteY10" fmla="*/ 1976097 h 6858340"/>
              <a:gd name="connsiteX11" fmla="*/ 6236871 w 6596127"/>
              <a:gd name="connsiteY11" fmla="*/ 1094354 h 6858340"/>
              <a:gd name="connsiteX12" fmla="*/ 4081502 w 6596127"/>
              <a:gd name="connsiteY12" fmla="*/ 0 h 6858340"/>
              <a:gd name="connsiteX0" fmla="*/ 4081502 w 6596127"/>
              <a:gd name="connsiteY0" fmla="*/ 0 h 6858340"/>
              <a:gd name="connsiteX1" fmla="*/ 4200563 w 6596127"/>
              <a:gd name="connsiteY1" fmla="*/ 339 h 6858340"/>
              <a:gd name="connsiteX2" fmla="*/ 6596101 w 6596127"/>
              <a:gd name="connsiteY2" fmla="*/ 1143340 h 6858340"/>
              <a:gd name="connsiteX3" fmla="*/ 4685658 w 6596127"/>
              <a:gd name="connsiteY3" fmla="*/ 1878125 h 6858340"/>
              <a:gd name="connsiteX4" fmla="*/ 6498130 w 6596127"/>
              <a:gd name="connsiteY4" fmla="*/ 2857839 h 6858340"/>
              <a:gd name="connsiteX5" fmla="*/ 636173 w 6596127"/>
              <a:gd name="connsiteY5" fmla="*/ 5437755 h 6858340"/>
              <a:gd name="connsiteX6" fmla="*/ 2089415 w 6596127"/>
              <a:gd name="connsiteY6" fmla="*/ 6858340 h 6858340"/>
              <a:gd name="connsiteX7" fmla="*/ 913758 w 6596127"/>
              <a:gd name="connsiteY7" fmla="*/ 6858340 h 6858340"/>
              <a:gd name="connsiteX8" fmla="*/ 0 w 6596127"/>
              <a:gd name="connsiteY8" fmla="*/ 5708951 h 6858340"/>
              <a:gd name="connsiteX9" fmla="*/ 6057257 w 6596127"/>
              <a:gd name="connsiteY9" fmla="*/ 2841511 h 6858340"/>
              <a:gd name="connsiteX10" fmla="*/ 4179472 w 6596127"/>
              <a:gd name="connsiteY10" fmla="*/ 1976097 h 6858340"/>
              <a:gd name="connsiteX11" fmla="*/ 6236871 w 6596127"/>
              <a:gd name="connsiteY11" fmla="*/ 1094354 h 6858340"/>
              <a:gd name="connsiteX12" fmla="*/ 4081502 w 6596127"/>
              <a:gd name="connsiteY12" fmla="*/ 0 h 6858340"/>
              <a:gd name="connsiteX0" fmla="*/ 4081502 w 6596127"/>
              <a:gd name="connsiteY0" fmla="*/ 0 h 6858340"/>
              <a:gd name="connsiteX1" fmla="*/ 4200563 w 6596127"/>
              <a:gd name="connsiteY1" fmla="*/ 339 h 6858340"/>
              <a:gd name="connsiteX2" fmla="*/ 6596101 w 6596127"/>
              <a:gd name="connsiteY2" fmla="*/ 1143340 h 6858340"/>
              <a:gd name="connsiteX3" fmla="*/ 4685658 w 6596127"/>
              <a:gd name="connsiteY3" fmla="*/ 1878125 h 6858340"/>
              <a:gd name="connsiteX4" fmla="*/ 6498130 w 6596127"/>
              <a:gd name="connsiteY4" fmla="*/ 2857839 h 6858340"/>
              <a:gd name="connsiteX5" fmla="*/ 636173 w 6596127"/>
              <a:gd name="connsiteY5" fmla="*/ 5437755 h 6858340"/>
              <a:gd name="connsiteX6" fmla="*/ 2089415 w 6596127"/>
              <a:gd name="connsiteY6" fmla="*/ 6858340 h 6858340"/>
              <a:gd name="connsiteX7" fmla="*/ 913758 w 6596127"/>
              <a:gd name="connsiteY7" fmla="*/ 6858340 h 6858340"/>
              <a:gd name="connsiteX8" fmla="*/ 0 w 6596127"/>
              <a:gd name="connsiteY8" fmla="*/ 5708951 h 6858340"/>
              <a:gd name="connsiteX9" fmla="*/ 6057257 w 6596127"/>
              <a:gd name="connsiteY9" fmla="*/ 2841511 h 6858340"/>
              <a:gd name="connsiteX10" fmla="*/ 4179472 w 6596127"/>
              <a:gd name="connsiteY10" fmla="*/ 1976097 h 6858340"/>
              <a:gd name="connsiteX11" fmla="*/ 6236871 w 6596127"/>
              <a:gd name="connsiteY11" fmla="*/ 1094354 h 6858340"/>
              <a:gd name="connsiteX12" fmla="*/ 4081502 w 6596127"/>
              <a:gd name="connsiteY12" fmla="*/ 0 h 6858340"/>
              <a:gd name="connsiteX0" fmla="*/ 4081502 w 6596127"/>
              <a:gd name="connsiteY0" fmla="*/ 0 h 6858340"/>
              <a:gd name="connsiteX1" fmla="*/ 4200563 w 6596127"/>
              <a:gd name="connsiteY1" fmla="*/ 339 h 6858340"/>
              <a:gd name="connsiteX2" fmla="*/ 6596101 w 6596127"/>
              <a:gd name="connsiteY2" fmla="*/ 1143340 h 6858340"/>
              <a:gd name="connsiteX3" fmla="*/ 4685658 w 6596127"/>
              <a:gd name="connsiteY3" fmla="*/ 1878125 h 6858340"/>
              <a:gd name="connsiteX4" fmla="*/ 6498130 w 6596127"/>
              <a:gd name="connsiteY4" fmla="*/ 2857839 h 6858340"/>
              <a:gd name="connsiteX5" fmla="*/ 636173 w 6596127"/>
              <a:gd name="connsiteY5" fmla="*/ 5437755 h 6858340"/>
              <a:gd name="connsiteX6" fmla="*/ 2089415 w 6596127"/>
              <a:gd name="connsiteY6" fmla="*/ 6858340 h 6858340"/>
              <a:gd name="connsiteX7" fmla="*/ 913758 w 6596127"/>
              <a:gd name="connsiteY7" fmla="*/ 6858340 h 6858340"/>
              <a:gd name="connsiteX8" fmla="*/ 0 w 6596127"/>
              <a:gd name="connsiteY8" fmla="*/ 5708951 h 6858340"/>
              <a:gd name="connsiteX9" fmla="*/ 6057257 w 6596127"/>
              <a:gd name="connsiteY9" fmla="*/ 2841511 h 6858340"/>
              <a:gd name="connsiteX10" fmla="*/ 4179472 w 6596127"/>
              <a:gd name="connsiteY10" fmla="*/ 1976097 h 6858340"/>
              <a:gd name="connsiteX11" fmla="*/ 6236871 w 6596127"/>
              <a:gd name="connsiteY11" fmla="*/ 1094354 h 6858340"/>
              <a:gd name="connsiteX12" fmla="*/ 4081502 w 6596127"/>
              <a:gd name="connsiteY12" fmla="*/ 0 h 6858340"/>
              <a:gd name="connsiteX0" fmla="*/ 4081502 w 6596127"/>
              <a:gd name="connsiteY0" fmla="*/ 0 h 6858340"/>
              <a:gd name="connsiteX1" fmla="*/ 4200563 w 6596127"/>
              <a:gd name="connsiteY1" fmla="*/ 339 h 6858340"/>
              <a:gd name="connsiteX2" fmla="*/ 6596101 w 6596127"/>
              <a:gd name="connsiteY2" fmla="*/ 1143340 h 6858340"/>
              <a:gd name="connsiteX3" fmla="*/ 4685658 w 6596127"/>
              <a:gd name="connsiteY3" fmla="*/ 1878125 h 6858340"/>
              <a:gd name="connsiteX4" fmla="*/ 6498130 w 6596127"/>
              <a:gd name="connsiteY4" fmla="*/ 2857839 h 6858340"/>
              <a:gd name="connsiteX5" fmla="*/ 636173 w 6596127"/>
              <a:gd name="connsiteY5" fmla="*/ 5437755 h 6858340"/>
              <a:gd name="connsiteX6" fmla="*/ 2089415 w 6596127"/>
              <a:gd name="connsiteY6" fmla="*/ 6858340 h 6858340"/>
              <a:gd name="connsiteX7" fmla="*/ 913758 w 6596127"/>
              <a:gd name="connsiteY7" fmla="*/ 6858340 h 6858340"/>
              <a:gd name="connsiteX8" fmla="*/ 0 w 6596127"/>
              <a:gd name="connsiteY8" fmla="*/ 5708951 h 6858340"/>
              <a:gd name="connsiteX9" fmla="*/ 6057257 w 6596127"/>
              <a:gd name="connsiteY9" fmla="*/ 2841511 h 6858340"/>
              <a:gd name="connsiteX10" fmla="*/ 4179472 w 6596127"/>
              <a:gd name="connsiteY10" fmla="*/ 1976097 h 6858340"/>
              <a:gd name="connsiteX11" fmla="*/ 6236871 w 6596127"/>
              <a:gd name="connsiteY11" fmla="*/ 1094354 h 6858340"/>
              <a:gd name="connsiteX12" fmla="*/ 4081502 w 6596127"/>
              <a:gd name="connsiteY12" fmla="*/ 0 h 6858340"/>
              <a:gd name="connsiteX0" fmla="*/ 4081502 w 6596127"/>
              <a:gd name="connsiteY0" fmla="*/ 0 h 6858340"/>
              <a:gd name="connsiteX1" fmla="*/ 4200563 w 6596127"/>
              <a:gd name="connsiteY1" fmla="*/ 339 h 6858340"/>
              <a:gd name="connsiteX2" fmla="*/ 6596101 w 6596127"/>
              <a:gd name="connsiteY2" fmla="*/ 1143340 h 6858340"/>
              <a:gd name="connsiteX3" fmla="*/ 4685658 w 6596127"/>
              <a:gd name="connsiteY3" fmla="*/ 1878125 h 6858340"/>
              <a:gd name="connsiteX4" fmla="*/ 6498130 w 6596127"/>
              <a:gd name="connsiteY4" fmla="*/ 2857839 h 6858340"/>
              <a:gd name="connsiteX5" fmla="*/ 636173 w 6596127"/>
              <a:gd name="connsiteY5" fmla="*/ 5437755 h 6858340"/>
              <a:gd name="connsiteX6" fmla="*/ 2089415 w 6596127"/>
              <a:gd name="connsiteY6" fmla="*/ 6858340 h 6858340"/>
              <a:gd name="connsiteX7" fmla="*/ 913758 w 6596127"/>
              <a:gd name="connsiteY7" fmla="*/ 6858340 h 6858340"/>
              <a:gd name="connsiteX8" fmla="*/ 0 w 6596127"/>
              <a:gd name="connsiteY8" fmla="*/ 5708951 h 6858340"/>
              <a:gd name="connsiteX9" fmla="*/ 6057257 w 6596127"/>
              <a:gd name="connsiteY9" fmla="*/ 2841511 h 6858340"/>
              <a:gd name="connsiteX10" fmla="*/ 4179472 w 6596127"/>
              <a:gd name="connsiteY10" fmla="*/ 1976097 h 6858340"/>
              <a:gd name="connsiteX11" fmla="*/ 6236871 w 6596127"/>
              <a:gd name="connsiteY11" fmla="*/ 1094354 h 6858340"/>
              <a:gd name="connsiteX12" fmla="*/ 4081502 w 6596127"/>
              <a:gd name="connsiteY12" fmla="*/ 0 h 6858340"/>
              <a:gd name="connsiteX0" fmla="*/ 4081502 w 6596127"/>
              <a:gd name="connsiteY0" fmla="*/ 0 h 6858340"/>
              <a:gd name="connsiteX1" fmla="*/ 4200563 w 6596127"/>
              <a:gd name="connsiteY1" fmla="*/ 339 h 6858340"/>
              <a:gd name="connsiteX2" fmla="*/ 6596101 w 6596127"/>
              <a:gd name="connsiteY2" fmla="*/ 1143340 h 6858340"/>
              <a:gd name="connsiteX3" fmla="*/ 4685658 w 6596127"/>
              <a:gd name="connsiteY3" fmla="*/ 1878125 h 6858340"/>
              <a:gd name="connsiteX4" fmla="*/ 6498130 w 6596127"/>
              <a:gd name="connsiteY4" fmla="*/ 2857839 h 6858340"/>
              <a:gd name="connsiteX5" fmla="*/ 636173 w 6596127"/>
              <a:gd name="connsiteY5" fmla="*/ 5437755 h 6858340"/>
              <a:gd name="connsiteX6" fmla="*/ 2089415 w 6596127"/>
              <a:gd name="connsiteY6" fmla="*/ 6858340 h 6858340"/>
              <a:gd name="connsiteX7" fmla="*/ 913758 w 6596127"/>
              <a:gd name="connsiteY7" fmla="*/ 6858340 h 6858340"/>
              <a:gd name="connsiteX8" fmla="*/ 0 w 6596127"/>
              <a:gd name="connsiteY8" fmla="*/ 5708951 h 6858340"/>
              <a:gd name="connsiteX9" fmla="*/ 6057257 w 6596127"/>
              <a:gd name="connsiteY9" fmla="*/ 2841511 h 6858340"/>
              <a:gd name="connsiteX10" fmla="*/ 4179472 w 6596127"/>
              <a:gd name="connsiteY10" fmla="*/ 1976097 h 6858340"/>
              <a:gd name="connsiteX11" fmla="*/ 6236871 w 6596127"/>
              <a:gd name="connsiteY11" fmla="*/ 1094354 h 6858340"/>
              <a:gd name="connsiteX12" fmla="*/ 4081502 w 6596127"/>
              <a:gd name="connsiteY12" fmla="*/ 0 h 6858340"/>
              <a:gd name="connsiteX0" fmla="*/ 4081502 w 6596127"/>
              <a:gd name="connsiteY0" fmla="*/ 0 h 6858340"/>
              <a:gd name="connsiteX1" fmla="*/ 4200563 w 6596127"/>
              <a:gd name="connsiteY1" fmla="*/ 339 h 6858340"/>
              <a:gd name="connsiteX2" fmla="*/ 6596101 w 6596127"/>
              <a:gd name="connsiteY2" fmla="*/ 1143340 h 6858340"/>
              <a:gd name="connsiteX3" fmla="*/ 4685658 w 6596127"/>
              <a:gd name="connsiteY3" fmla="*/ 1878125 h 6858340"/>
              <a:gd name="connsiteX4" fmla="*/ 6498130 w 6596127"/>
              <a:gd name="connsiteY4" fmla="*/ 2857839 h 6858340"/>
              <a:gd name="connsiteX5" fmla="*/ 636173 w 6596127"/>
              <a:gd name="connsiteY5" fmla="*/ 5437755 h 6858340"/>
              <a:gd name="connsiteX6" fmla="*/ 2089415 w 6596127"/>
              <a:gd name="connsiteY6" fmla="*/ 6858340 h 6858340"/>
              <a:gd name="connsiteX7" fmla="*/ 913758 w 6596127"/>
              <a:gd name="connsiteY7" fmla="*/ 6858340 h 6858340"/>
              <a:gd name="connsiteX8" fmla="*/ 0 w 6596127"/>
              <a:gd name="connsiteY8" fmla="*/ 5708951 h 6858340"/>
              <a:gd name="connsiteX9" fmla="*/ 6057257 w 6596127"/>
              <a:gd name="connsiteY9" fmla="*/ 2841511 h 6858340"/>
              <a:gd name="connsiteX10" fmla="*/ 4179472 w 6596127"/>
              <a:gd name="connsiteY10" fmla="*/ 1976097 h 6858340"/>
              <a:gd name="connsiteX11" fmla="*/ 6236871 w 6596127"/>
              <a:gd name="connsiteY11" fmla="*/ 1094354 h 6858340"/>
              <a:gd name="connsiteX12" fmla="*/ 4081502 w 6596127"/>
              <a:gd name="connsiteY12" fmla="*/ 0 h 6858340"/>
              <a:gd name="connsiteX0" fmla="*/ 4081502 w 6596127"/>
              <a:gd name="connsiteY0" fmla="*/ 0 h 6858340"/>
              <a:gd name="connsiteX1" fmla="*/ 4200563 w 6596127"/>
              <a:gd name="connsiteY1" fmla="*/ 339 h 6858340"/>
              <a:gd name="connsiteX2" fmla="*/ 6596101 w 6596127"/>
              <a:gd name="connsiteY2" fmla="*/ 1143340 h 6858340"/>
              <a:gd name="connsiteX3" fmla="*/ 4685658 w 6596127"/>
              <a:gd name="connsiteY3" fmla="*/ 1878125 h 6858340"/>
              <a:gd name="connsiteX4" fmla="*/ 6498130 w 6596127"/>
              <a:gd name="connsiteY4" fmla="*/ 2857839 h 6858340"/>
              <a:gd name="connsiteX5" fmla="*/ 636173 w 6596127"/>
              <a:gd name="connsiteY5" fmla="*/ 5437755 h 6858340"/>
              <a:gd name="connsiteX6" fmla="*/ 2089415 w 6596127"/>
              <a:gd name="connsiteY6" fmla="*/ 6858340 h 6858340"/>
              <a:gd name="connsiteX7" fmla="*/ 913758 w 6596127"/>
              <a:gd name="connsiteY7" fmla="*/ 6858340 h 6858340"/>
              <a:gd name="connsiteX8" fmla="*/ 0 w 6596127"/>
              <a:gd name="connsiteY8" fmla="*/ 5708951 h 6858340"/>
              <a:gd name="connsiteX9" fmla="*/ 6057257 w 6596127"/>
              <a:gd name="connsiteY9" fmla="*/ 2841511 h 6858340"/>
              <a:gd name="connsiteX10" fmla="*/ 4179472 w 6596127"/>
              <a:gd name="connsiteY10" fmla="*/ 1976097 h 6858340"/>
              <a:gd name="connsiteX11" fmla="*/ 6236871 w 6596127"/>
              <a:gd name="connsiteY11" fmla="*/ 1094354 h 6858340"/>
              <a:gd name="connsiteX12" fmla="*/ 4081502 w 6596127"/>
              <a:gd name="connsiteY12" fmla="*/ 0 h 6858340"/>
              <a:gd name="connsiteX0" fmla="*/ 4110792 w 6625417"/>
              <a:gd name="connsiteY0" fmla="*/ 0 h 6858340"/>
              <a:gd name="connsiteX1" fmla="*/ 4229853 w 6625417"/>
              <a:gd name="connsiteY1" fmla="*/ 339 h 6858340"/>
              <a:gd name="connsiteX2" fmla="*/ 6625391 w 6625417"/>
              <a:gd name="connsiteY2" fmla="*/ 1143340 h 6858340"/>
              <a:gd name="connsiteX3" fmla="*/ 4714948 w 6625417"/>
              <a:gd name="connsiteY3" fmla="*/ 1878125 h 6858340"/>
              <a:gd name="connsiteX4" fmla="*/ 6527420 w 6625417"/>
              <a:gd name="connsiteY4" fmla="*/ 2857839 h 6858340"/>
              <a:gd name="connsiteX5" fmla="*/ 665463 w 6625417"/>
              <a:gd name="connsiteY5" fmla="*/ 5437755 h 6858340"/>
              <a:gd name="connsiteX6" fmla="*/ 2118705 w 6625417"/>
              <a:gd name="connsiteY6" fmla="*/ 6858340 h 6858340"/>
              <a:gd name="connsiteX7" fmla="*/ 943048 w 6625417"/>
              <a:gd name="connsiteY7" fmla="*/ 6858340 h 6858340"/>
              <a:gd name="connsiteX8" fmla="*/ 29290 w 6625417"/>
              <a:gd name="connsiteY8" fmla="*/ 5708951 h 6858340"/>
              <a:gd name="connsiteX9" fmla="*/ 6086547 w 6625417"/>
              <a:gd name="connsiteY9" fmla="*/ 2841511 h 6858340"/>
              <a:gd name="connsiteX10" fmla="*/ 4208762 w 6625417"/>
              <a:gd name="connsiteY10" fmla="*/ 1976097 h 6858340"/>
              <a:gd name="connsiteX11" fmla="*/ 6266161 w 6625417"/>
              <a:gd name="connsiteY11" fmla="*/ 1094354 h 6858340"/>
              <a:gd name="connsiteX12" fmla="*/ 4110792 w 6625417"/>
              <a:gd name="connsiteY12" fmla="*/ 0 h 6858340"/>
              <a:gd name="connsiteX0" fmla="*/ 4110792 w 6625417"/>
              <a:gd name="connsiteY0" fmla="*/ 0 h 6858340"/>
              <a:gd name="connsiteX1" fmla="*/ 4229853 w 6625417"/>
              <a:gd name="connsiteY1" fmla="*/ 339 h 6858340"/>
              <a:gd name="connsiteX2" fmla="*/ 6625391 w 6625417"/>
              <a:gd name="connsiteY2" fmla="*/ 1143340 h 6858340"/>
              <a:gd name="connsiteX3" fmla="*/ 4714948 w 6625417"/>
              <a:gd name="connsiteY3" fmla="*/ 1878125 h 6858340"/>
              <a:gd name="connsiteX4" fmla="*/ 6527420 w 6625417"/>
              <a:gd name="connsiteY4" fmla="*/ 2857839 h 6858340"/>
              <a:gd name="connsiteX5" fmla="*/ 665463 w 6625417"/>
              <a:gd name="connsiteY5" fmla="*/ 5437755 h 6858340"/>
              <a:gd name="connsiteX6" fmla="*/ 2118705 w 6625417"/>
              <a:gd name="connsiteY6" fmla="*/ 6858340 h 6858340"/>
              <a:gd name="connsiteX7" fmla="*/ 943048 w 6625417"/>
              <a:gd name="connsiteY7" fmla="*/ 6858340 h 6858340"/>
              <a:gd name="connsiteX8" fmla="*/ 29290 w 6625417"/>
              <a:gd name="connsiteY8" fmla="*/ 5708951 h 6858340"/>
              <a:gd name="connsiteX9" fmla="*/ 6086547 w 6625417"/>
              <a:gd name="connsiteY9" fmla="*/ 2841511 h 6858340"/>
              <a:gd name="connsiteX10" fmla="*/ 4208762 w 6625417"/>
              <a:gd name="connsiteY10" fmla="*/ 1976097 h 6858340"/>
              <a:gd name="connsiteX11" fmla="*/ 6266161 w 6625417"/>
              <a:gd name="connsiteY11" fmla="*/ 1094354 h 6858340"/>
              <a:gd name="connsiteX12" fmla="*/ 4110792 w 6625417"/>
              <a:gd name="connsiteY12" fmla="*/ 0 h 6858340"/>
              <a:gd name="connsiteX0" fmla="*/ 4110792 w 6625417"/>
              <a:gd name="connsiteY0" fmla="*/ 0 h 6858340"/>
              <a:gd name="connsiteX1" fmla="*/ 4229853 w 6625417"/>
              <a:gd name="connsiteY1" fmla="*/ 339 h 6858340"/>
              <a:gd name="connsiteX2" fmla="*/ 6625391 w 6625417"/>
              <a:gd name="connsiteY2" fmla="*/ 1143340 h 6858340"/>
              <a:gd name="connsiteX3" fmla="*/ 4714948 w 6625417"/>
              <a:gd name="connsiteY3" fmla="*/ 1878125 h 6858340"/>
              <a:gd name="connsiteX4" fmla="*/ 6527420 w 6625417"/>
              <a:gd name="connsiteY4" fmla="*/ 2857839 h 6858340"/>
              <a:gd name="connsiteX5" fmla="*/ 665463 w 6625417"/>
              <a:gd name="connsiteY5" fmla="*/ 5437755 h 6858340"/>
              <a:gd name="connsiteX6" fmla="*/ 2118705 w 6625417"/>
              <a:gd name="connsiteY6" fmla="*/ 6858340 h 6858340"/>
              <a:gd name="connsiteX7" fmla="*/ 943048 w 6625417"/>
              <a:gd name="connsiteY7" fmla="*/ 6858340 h 6858340"/>
              <a:gd name="connsiteX8" fmla="*/ 29290 w 6625417"/>
              <a:gd name="connsiteY8" fmla="*/ 5708951 h 6858340"/>
              <a:gd name="connsiteX9" fmla="*/ 6086547 w 6625417"/>
              <a:gd name="connsiteY9" fmla="*/ 2841511 h 6858340"/>
              <a:gd name="connsiteX10" fmla="*/ 4208762 w 6625417"/>
              <a:gd name="connsiteY10" fmla="*/ 1976097 h 6858340"/>
              <a:gd name="connsiteX11" fmla="*/ 6266161 w 6625417"/>
              <a:gd name="connsiteY11" fmla="*/ 1094354 h 6858340"/>
              <a:gd name="connsiteX12" fmla="*/ 4110792 w 6625417"/>
              <a:gd name="connsiteY12" fmla="*/ 0 h 6858340"/>
              <a:gd name="connsiteX0" fmla="*/ 4110792 w 6625417"/>
              <a:gd name="connsiteY0" fmla="*/ 0 h 6858340"/>
              <a:gd name="connsiteX1" fmla="*/ 4229853 w 6625417"/>
              <a:gd name="connsiteY1" fmla="*/ 339 h 6858340"/>
              <a:gd name="connsiteX2" fmla="*/ 6625391 w 6625417"/>
              <a:gd name="connsiteY2" fmla="*/ 1143340 h 6858340"/>
              <a:gd name="connsiteX3" fmla="*/ 4714948 w 6625417"/>
              <a:gd name="connsiteY3" fmla="*/ 1878125 h 6858340"/>
              <a:gd name="connsiteX4" fmla="*/ 6527420 w 6625417"/>
              <a:gd name="connsiteY4" fmla="*/ 2857839 h 6858340"/>
              <a:gd name="connsiteX5" fmla="*/ 651318 w 6625417"/>
              <a:gd name="connsiteY5" fmla="*/ 5523480 h 6858340"/>
              <a:gd name="connsiteX6" fmla="*/ 2118705 w 6625417"/>
              <a:gd name="connsiteY6" fmla="*/ 6858340 h 6858340"/>
              <a:gd name="connsiteX7" fmla="*/ 943048 w 6625417"/>
              <a:gd name="connsiteY7" fmla="*/ 6858340 h 6858340"/>
              <a:gd name="connsiteX8" fmla="*/ 29290 w 6625417"/>
              <a:gd name="connsiteY8" fmla="*/ 5708951 h 6858340"/>
              <a:gd name="connsiteX9" fmla="*/ 6086547 w 6625417"/>
              <a:gd name="connsiteY9" fmla="*/ 2841511 h 6858340"/>
              <a:gd name="connsiteX10" fmla="*/ 4208762 w 6625417"/>
              <a:gd name="connsiteY10" fmla="*/ 1976097 h 6858340"/>
              <a:gd name="connsiteX11" fmla="*/ 6266161 w 6625417"/>
              <a:gd name="connsiteY11" fmla="*/ 1094354 h 6858340"/>
              <a:gd name="connsiteX12" fmla="*/ 4110792 w 6625417"/>
              <a:gd name="connsiteY12" fmla="*/ 0 h 6858340"/>
              <a:gd name="connsiteX0" fmla="*/ 4110792 w 6625417"/>
              <a:gd name="connsiteY0" fmla="*/ 0 h 6858340"/>
              <a:gd name="connsiteX1" fmla="*/ 4229853 w 6625417"/>
              <a:gd name="connsiteY1" fmla="*/ 339 h 6858340"/>
              <a:gd name="connsiteX2" fmla="*/ 6625391 w 6625417"/>
              <a:gd name="connsiteY2" fmla="*/ 1143340 h 6858340"/>
              <a:gd name="connsiteX3" fmla="*/ 4714948 w 6625417"/>
              <a:gd name="connsiteY3" fmla="*/ 1878125 h 6858340"/>
              <a:gd name="connsiteX4" fmla="*/ 6527420 w 6625417"/>
              <a:gd name="connsiteY4" fmla="*/ 2857839 h 6858340"/>
              <a:gd name="connsiteX5" fmla="*/ 651318 w 6625417"/>
              <a:gd name="connsiteY5" fmla="*/ 5523480 h 6858340"/>
              <a:gd name="connsiteX6" fmla="*/ 2118705 w 6625417"/>
              <a:gd name="connsiteY6" fmla="*/ 6858340 h 6858340"/>
              <a:gd name="connsiteX7" fmla="*/ 943048 w 6625417"/>
              <a:gd name="connsiteY7" fmla="*/ 6858340 h 6858340"/>
              <a:gd name="connsiteX8" fmla="*/ 29290 w 6625417"/>
              <a:gd name="connsiteY8" fmla="*/ 5708951 h 6858340"/>
              <a:gd name="connsiteX9" fmla="*/ 6086547 w 6625417"/>
              <a:gd name="connsiteY9" fmla="*/ 2841511 h 6858340"/>
              <a:gd name="connsiteX10" fmla="*/ 4208762 w 6625417"/>
              <a:gd name="connsiteY10" fmla="*/ 1976097 h 6858340"/>
              <a:gd name="connsiteX11" fmla="*/ 6266161 w 6625417"/>
              <a:gd name="connsiteY11" fmla="*/ 1094354 h 6858340"/>
              <a:gd name="connsiteX12" fmla="*/ 4110792 w 6625417"/>
              <a:gd name="connsiteY12" fmla="*/ 0 h 6858340"/>
              <a:gd name="connsiteX0" fmla="*/ 4110792 w 6625417"/>
              <a:gd name="connsiteY0" fmla="*/ 0 h 6858340"/>
              <a:gd name="connsiteX1" fmla="*/ 4229853 w 6625417"/>
              <a:gd name="connsiteY1" fmla="*/ 339 h 6858340"/>
              <a:gd name="connsiteX2" fmla="*/ 6625391 w 6625417"/>
              <a:gd name="connsiteY2" fmla="*/ 1143340 h 6858340"/>
              <a:gd name="connsiteX3" fmla="*/ 4714948 w 6625417"/>
              <a:gd name="connsiteY3" fmla="*/ 1878125 h 6858340"/>
              <a:gd name="connsiteX4" fmla="*/ 6527420 w 6625417"/>
              <a:gd name="connsiteY4" fmla="*/ 2857839 h 6858340"/>
              <a:gd name="connsiteX5" fmla="*/ 651318 w 6625417"/>
              <a:gd name="connsiteY5" fmla="*/ 5523480 h 6858340"/>
              <a:gd name="connsiteX6" fmla="*/ 2118705 w 6625417"/>
              <a:gd name="connsiteY6" fmla="*/ 6858340 h 6858340"/>
              <a:gd name="connsiteX7" fmla="*/ 943048 w 6625417"/>
              <a:gd name="connsiteY7" fmla="*/ 6858340 h 6858340"/>
              <a:gd name="connsiteX8" fmla="*/ 29290 w 6625417"/>
              <a:gd name="connsiteY8" fmla="*/ 5708951 h 6858340"/>
              <a:gd name="connsiteX9" fmla="*/ 6086547 w 6625417"/>
              <a:gd name="connsiteY9" fmla="*/ 2841511 h 6858340"/>
              <a:gd name="connsiteX10" fmla="*/ 4208762 w 6625417"/>
              <a:gd name="connsiteY10" fmla="*/ 1976097 h 6858340"/>
              <a:gd name="connsiteX11" fmla="*/ 6266161 w 6625417"/>
              <a:gd name="connsiteY11" fmla="*/ 1094354 h 6858340"/>
              <a:gd name="connsiteX12" fmla="*/ 4110792 w 6625417"/>
              <a:gd name="connsiteY12" fmla="*/ 0 h 6858340"/>
              <a:gd name="connsiteX0" fmla="*/ 4110792 w 6625417"/>
              <a:gd name="connsiteY0" fmla="*/ 0 h 6858340"/>
              <a:gd name="connsiteX1" fmla="*/ 4229853 w 6625417"/>
              <a:gd name="connsiteY1" fmla="*/ 339 h 6858340"/>
              <a:gd name="connsiteX2" fmla="*/ 6625391 w 6625417"/>
              <a:gd name="connsiteY2" fmla="*/ 1143340 h 6858340"/>
              <a:gd name="connsiteX3" fmla="*/ 4714948 w 6625417"/>
              <a:gd name="connsiteY3" fmla="*/ 1878125 h 6858340"/>
              <a:gd name="connsiteX4" fmla="*/ 6527420 w 6625417"/>
              <a:gd name="connsiteY4" fmla="*/ 2857839 h 6858340"/>
              <a:gd name="connsiteX5" fmla="*/ 651318 w 6625417"/>
              <a:gd name="connsiteY5" fmla="*/ 5523480 h 6858340"/>
              <a:gd name="connsiteX6" fmla="*/ 2118705 w 6625417"/>
              <a:gd name="connsiteY6" fmla="*/ 6858340 h 6858340"/>
              <a:gd name="connsiteX7" fmla="*/ 943048 w 6625417"/>
              <a:gd name="connsiteY7" fmla="*/ 6858340 h 6858340"/>
              <a:gd name="connsiteX8" fmla="*/ 29290 w 6625417"/>
              <a:gd name="connsiteY8" fmla="*/ 5708951 h 6858340"/>
              <a:gd name="connsiteX9" fmla="*/ 6086547 w 6625417"/>
              <a:gd name="connsiteY9" fmla="*/ 2841511 h 6858340"/>
              <a:gd name="connsiteX10" fmla="*/ 4208762 w 6625417"/>
              <a:gd name="connsiteY10" fmla="*/ 1976097 h 6858340"/>
              <a:gd name="connsiteX11" fmla="*/ 6266161 w 6625417"/>
              <a:gd name="connsiteY11" fmla="*/ 1094354 h 6858340"/>
              <a:gd name="connsiteX12" fmla="*/ 4110792 w 6625417"/>
              <a:gd name="connsiteY12" fmla="*/ 0 h 6858340"/>
              <a:gd name="connsiteX0" fmla="*/ 4111651 w 6626276"/>
              <a:gd name="connsiteY0" fmla="*/ 0 h 6858340"/>
              <a:gd name="connsiteX1" fmla="*/ 4230712 w 6626276"/>
              <a:gd name="connsiteY1" fmla="*/ 339 h 6858340"/>
              <a:gd name="connsiteX2" fmla="*/ 6626250 w 6626276"/>
              <a:gd name="connsiteY2" fmla="*/ 1143340 h 6858340"/>
              <a:gd name="connsiteX3" fmla="*/ 4715807 w 6626276"/>
              <a:gd name="connsiteY3" fmla="*/ 1878125 h 6858340"/>
              <a:gd name="connsiteX4" fmla="*/ 6528279 w 6626276"/>
              <a:gd name="connsiteY4" fmla="*/ 2857839 h 6858340"/>
              <a:gd name="connsiteX5" fmla="*/ 652177 w 6626276"/>
              <a:gd name="connsiteY5" fmla="*/ 5523480 h 6858340"/>
              <a:gd name="connsiteX6" fmla="*/ 2119564 w 6626276"/>
              <a:gd name="connsiteY6" fmla="*/ 6858340 h 6858340"/>
              <a:gd name="connsiteX7" fmla="*/ 943907 w 6626276"/>
              <a:gd name="connsiteY7" fmla="*/ 6858340 h 6858340"/>
              <a:gd name="connsiteX8" fmla="*/ 30149 w 6626276"/>
              <a:gd name="connsiteY8" fmla="*/ 5708951 h 6858340"/>
              <a:gd name="connsiteX9" fmla="*/ 6087406 w 6626276"/>
              <a:gd name="connsiteY9" fmla="*/ 2841511 h 6858340"/>
              <a:gd name="connsiteX10" fmla="*/ 4209621 w 6626276"/>
              <a:gd name="connsiteY10" fmla="*/ 1976097 h 6858340"/>
              <a:gd name="connsiteX11" fmla="*/ 6267020 w 6626276"/>
              <a:gd name="connsiteY11" fmla="*/ 1094354 h 6858340"/>
              <a:gd name="connsiteX12" fmla="*/ 4111651 w 6626276"/>
              <a:gd name="connsiteY12" fmla="*/ 0 h 6858340"/>
              <a:gd name="connsiteX0" fmla="*/ 4101800 w 6616425"/>
              <a:gd name="connsiteY0" fmla="*/ 0 h 6858340"/>
              <a:gd name="connsiteX1" fmla="*/ 4220861 w 6616425"/>
              <a:gd name="connsiteY1" fmla="*/ 339 h 6858340"/>
              <a:gd name="connsiteX2" fmla="*/ 6616399 w 6616425"/>
              <a:gd name="connsiteY2" fmla="*/ 1143340 h 6858340"/>
              <a:gd name="connsiteX3" fmla="*/ 4705956 w 6616425"/>
              <a:gd name="connsiteY3" fmla="*/ 1878125 h 6858340"/>
              <a:gd name="connsiteX4" fmla="*/ 6518428 w 6616425"/>
              <a:gd name="connsiteY4" fmla="*/ 2857839 h 6858340"/>
              <a:gd name="connsiteX5" fmla="*/ 642326 w 6616425"/>
              <a:gd name="connsiteY5" fmla="*/ 5523480 h 6858340"/>
              <a:gd name="connsiteX6" fmla="*/ 2109713 w 6616425"/>
              <a:gd name="connsiteY6" fmla="*/ 6858340 h 6858340"/>
              <a:gd name="connsiteX7" fmla="*/ 934056 w 6616425"/>
              <a:gd name="connsiteY7" fmla="*/ 6858340 h 6858340"/>
              <a:gd name="connsiteX8" fmla="*/ 20298 w 6616425"/>
              <a:gd name="connsiteY8" fmla="*/ 5708951 h 6858340"/>
              <a:gd name="connsiteX9" fmla="*/ 6077555 w 6616425"/>
              <a:gd name="connsiteY9" fmla="*/ 2841511 h 6858340"/>
              <a:gd name="connsiteX10" fmla="*/ 4199770 w 6616425"/>
              <a:gd name="connsiteY10" fmla="*/ 1976097 h 6858340"/>
              <a:gd name="connsiteX11" fmla="*/ 6257169 w 6616425"/>
              <a:gd name="connsiteY11" fmla="*/ 1094354 h 6858340"/>
              <a:gd name="connsiteX12" fmla="*/ 4101800 w 6616425"/>
              <a:gd name="connsiteY12" fmla="*/ 0 h 6858340"/>
              <a:gd name="connsiteX0" fmla="*/ 4139855 w 6654480"/>
              <a:gd name="connsiteY0" fmla="*/ 0 h 6858340"/>
              <a:gd name="connsiteX1" fmla="*/ 4258916 w 6654480"/>
              <a:gd name="connsiteY1" fmla="*/ 339 h 6858340"/>
              <a:gd name="connsiteX2" fmla="*/ 6654454 w 6654480"/>
              <a:gd name="connsiteY2" fmla="*/ 1143340 h 6858340"/>
              <a:gd name="connsiteX3" fmla="*/ 4744011 w 6654480"/>
              <a:gd name="connsiteY3" fmla="*/ 1878125 h 6858340"/>
              <a:gd name="connsiteX4" fmla="*/ 6556483 w 6654480"/>
              <a:gd name="connsiteY4" fmla="*/ 2857839 h 6858340"/>
              <a:gd name="connsiteX5" fmla="*/ 680381 w 6654480"/>
              <a:gd name="connsiteY5" fmla="*/ 5523480 h 6858340"/>
              <a:gd name="connsiteX6" fmla="*/ 2147768 w 6654480"/>
              <a:gd name="connsiteY6" fmla="*/ 6858340 h 6858340"/>
              <a:gd name="connsiteX7" fmla="*/ 972111 w 6654480"/>
              <a:gd name="connsiteY7" fmla="*/ 6858340 h 6858340"/>
              <a:gd name="connsiteX8" fmla="*/ 58353 w 6654480"/>
              <a:gd name="connsiteY8" fmla="*/ 5708951 h 6858340"/>
              <a:gd name="connsiteX9" fmla="*/ 6115610 w 6654480"/>
              <a:gd name="connsiteY9" fmla="*/ 2841511 h 6858340"/>
              <a:gd name="connsiteX10" fmla="*/ 4237825 w 6654480"/>
              <a:gd name="connsiteY10" fmla="*/ 1976097 h 6858340"/>
              <a:gd name="connsiteX11" fmla="*/ 6295224 w 6654480"/>
              <a:gd name="connsiteY11" fmla="*/ 1094354 h 6858340"/>
              <a:gd name="connsiteX12" fmla="*/ 4139855 w 6654480"/>
              <a:gd name="connsiteY12" fmla="*/ 0 h 6858340"/>
              <a:gd name="connsiteX0" fmla="*/ 4144570 w 6659195"/>
              <a:gd name="connsiteY0" fmla="*/ 0 h 6858340"/>
              <a:gd name="connsiteX1" fmla="*/ 4263631 w 6659195"/>
              <a:gd name="connsiteY1" fmla="*/ 339 h 6858340"/>
              <a:gd name="connsiteX2" fmla="*/ 6659169 w 6659195"/>
              <a:gd name="connsiteY2" fmla="*/ 1143340 h 6858340"/>
              <a:gd name="connsiteX3" fmla="*/ 4748726 w 6659195"/>
              <a:gd name="connsiteY3" fmla="*/ 1878125 h 6858340"/>
              <a:gd name="connsiteX4" fmla="*/ 6561198 w 6659195"/>
              <a:gd name="connsiteY4" fmla="*/ 2857839 h 6858340"/>
              <a:gd name="connsiteX5" fmla="*/ 685096 w 6659195"/>
              <a:gd name="connsiteY5" fmla="*/ 5523480 h 6858340"/>
              <a:gd name="connsiteX6" fmla="*/ 2152483 w 6659195"/>
              <a:gd name="connsiteY6" fmla="*/ 6858340 h 6858340"/>
              <a:gd name="connsiteX7" fmla="*/ 976826 w 6659195"/>
              <a:gd name="connsiteY7" fmla="*/ 6858340 h 6858340"/>
              <a:gd name="connsiteX8" fmla="*/ 63068 w 6659195"/>
              <a:gd name="connsiteY8" fmla="*/ 5708951 h 6858340"/>
              <a:gd name="connsiteX9" fmla="*/ 6120325 w 6659195"/>
              <a:gd name="connsiteY9" fmla="*/ 2841511 h 6858340"/>
              <a:gd name="connsiteX10" fmla="*/ 4242540 w 6659195"/>
              <a:gd name="connsiteY10" fmla="*/ 1976097 h 6858340"/>
              <a:gd name="connsiteX11" fmla="*/ 6299939 w 6659195"/>
              <a:gd name="connsiteY11" fmla="*/ 1094354 h 6858340"/>
              <a:gd name="connsiteX12" fmla="*/ 4144570 w 6659195"/>
              <a:gd name="connsiteY12" fmla="*/ 0 h 6858340"/>
              <a:gd name="connsiteX0" fmla="*/ 4144570 w 6659195"/>
              <a:gd name="connsiteY0" fmla="*/ 0 h 6858340"/>
              <a:gd name="connsiteX1" fmla="*/ 4263631 w 6659195"/>
              <a:gd name="connsiteY1" fmla="*/ 339 h 6858340"/>
              <a:gd name="connsiteX2" fmla="*/ 6659169 w 6659195"/>
              <a:gd name="connsiteY2" fmla="*/ 1143340 h 6858340"/>
              <a:gd name="connsiteX3" fmla="*/ 4748726 w 6659195"/>
              <a:gd name="connsiteY3" fmla="*/ 1878125 h 6858340"/>
              <a:gd name="connsiteX4" fmla="*/ 6561198 w 6659195"/>
              <a:gd name="connsiteY4" fmla="*/ 2857839 h 6858340"/>
              <a:gd name="connsiteX5" fmla="*/ 685096 w 6659195"/>
              <a:gd name="connsiteY5" fmla="*/ 5523480 h 6858340"/>
              <a:gd name="connsiteX6" fmla="*/ 2152483 w 6659195"/>
              <a:gd name="connsiteY6" fmla="*/ 6858340 h 6858340"/>
              <a:gd name="connsiteX7" fmla="*/ 976826 w 6659195"/>
              <a:gd name="connsiteY7" fmla="*/ 6858340 h 6858340"/>
              <a:gd name="connsiteX8" fmla="*/ 63068 w 6659195"/>
              <a:gd name="connsiteY8" fmla="*/ 5708951 h 6858340"/>
              <a:gd name="connsiteX9" fmla="*/ 6120325 w 6659195"/>
              <a:gd name="connsiteY9" fmla="*/ 2841511 h 6858340"/>
              <a:gd name="connsiteX10" fmla="*/ 4242540 w 6659195"/>
              <a:gd name="connsiteY10" fmla="*/ 1976097 h 6858340"/>
              <a:gd name="connsiteX11" fmla="*/ 6299939 w 6659195"/>
              <a:gd name="connsiteY11" fmla="*/ 1094354 h 6858340"/>
              <a:gd name="connsiteX12" fmla="*/ 4144570 w 6659195"/>
              <a:gd name="connsiteY12" fmla="*/ 0 h 6858340"/>
              <a:gd name="connsiteX0" fmla="*/ 4144570 w 6659195"/>
              <a:gd name="connsiteY0" fmla="*/ 0 h 6858340"/>
              <a:gd name="connsiteX1" fmla="*/ 4263631 w 6659195"/>
              <a:gd name="connsiteY1" fmla="*/ 339 h 6858340"/>
              <a:gd name="connsiteX2" fmla="*/ 6659169 w 6659195"/>
              <a:gd name="connsiteY2" fmla="*/ 1143340 h 6858340"/>
              <a:gd name="connsiteX3" fmla="*/ 4748726 w 6659195"/>
              <a:gd name="connsiteY3" fmla="*/ 1878125 h 6858340"/>
              <a:gd name="connsiteX4" fmla="*/ 6561198 w 6659195"/>
              <a:gd name="connsiteY4" fmla="*/ 2857839 h 6858340"/>
              <a:gd name="connsiteX5" fmla="*/ 685096 w 6659195"/>
              <a:gd name="connsiteY5" fmla="*/ 5523480 h 6858340"/>
              <a:gd name="connsiteX6" fmla="*/ 2152483 w 6659195"/>
              <a:gd name="connsiteY6" fmla="*/ 6858340 h 6858340"/>
              <a:gd name="connsiteX7" fmla="*/ 976826 w 6659195"/>
              <a:gd name="connsiteY7" fmla="*/ 6858340 h 6858340"/>
              <a:gd name="connsiteX8" fmla="*/ 63068 w 6659195"/>
              <a:gd name="connsiteY8" fmla="*/ 5708951 h 6858340"/>
              <a:gd name="connsiteX9" fmla="*/ 6120325 w 6659195"/>
              <a:gd name="connsiteY9" fmla="*/ 2841511 h 6858340"/>
              <a:gd name="connsiteX10" fmla="*/ 4242540 w 6659195"/>
              <a:gd name="connsiteY10" fmla="*/ 1976097 h 6858340"/>
              <a:gd name="connsiteX11" fmla="*/ 6299939 w 6659195"/>
              <a:gd name="connsiteY11" fmla="*/ 1094354 h 6858340"/>
              <a:gd name="connsiteX12" fmla="*/ 4144570 w 6659195"/>
              <a:gd name="connsiteY12" fmla="*/ 0 h 6858340"/>
              <a:gd name="connsiteX0" fmla="*/ 4144570 w 6659195"/>
              <a:gd name="connsiteY0" fmla="*/ 0 h 6858340"/>
              <a:gd name="connsiteX1" fmla="*/ 4263631 w 6659195"/>
              <a:gd name="connsiteY1" fmla="*/ 339 h 6858340"/>
              <a:gd name="connsiteX2" fmla="*/ 6659169 w 6659195"/>
              <a:gd name="connsiteY2" fmla="*/ 1143340 h 6858340"/>
              <a:gd name="connsiteX3" fmla="*/ 4748726 w 6659195"/>
              <a:gd name="connsiteY3" fmla="*/ 1878125 h 6858340"/>
              <a:gd name="connsiteX4" fmla="*/ 6561198 w 6659195"/>
              <a:gd name="connsiteY4" fmla="*/ 2857839 h 6858340"/>
              <a:gd name="connsiteX5" fmla="*/ 685096 w 6659195"/>
              <a:gd name="connsiteY5" fmla="*/ 5523480 h 6858340"/>
              <a:gd name="connsiteX6" fmla="*/ 2152483 w 6659195"/>
              <a:gd name="connsiteY6" fmla="*/ 6858340 h 6858340"/>
              <a:gd name="connsiteX7" fmla="*/ 976826 w 6659195"/>
              <a:gd name="connsiteY7" fmla="*/ 6858340 h 6858340"/>
              <a:gd name="connsiteX8" fmla="*/ 63068 w 6659195"/>
              <a:gd name="connsiteY8" fmla="*/ 5708951 h 6858340"/>
              <a:gd name="connsiteX9" fmla="*/ 6120325 w 6659195"/>
              <a:gd name="connsiteY9" fmla="*/ 2841511 h 6858340"/>
              <a:gd name="connsiteX10" fmla="*/ 4242540 w 6659195"/>
              <a:gd name="connsiteY10" fmla="*/ 1976097 h 6858340"/>
              <a:gd name="connsiteX11" fmla="*/ 6299939 w 6659195"/>
              <a:gd name="connsiteY11" fmla="*/ 1094354 h 6858340"/>
              <a:gd name="connsiteX12" fmla="*/ 4144570 w 6659195"/>
              <a:gd name="connsiteY12" fmla="*/ 0 h 6858340"/>
              <a:gd name="connsiteX0" fmla="*/ 4144570 w 6659195"/>
              <a:gd name="connsiteY0" fmla="*/ 0 h 6858340"/>
              <a:gd name="connsiteX1" fmla="*/ 4263631 w 6659195"/>
              <a:gd name="connsiteY1" fmla="*/ 339 h 6858340"/>
              <a:gd name="connsiteX2" fmla="*/ 6659169 w 6659195"/>
              <a:gd name="connsiteY2" fmla="*/ 1143340 h 6858340"/>
              <a:gd name="connsiteX3" fmla="*/ 4748726 w 6659195"/>
              <a:gd name="connsiteY3" fmla="*/ 1878125 h 6858340"/>
              <a:gd name="connsiteX4" fmla="*/ 6561198 w 6659195"/>
              <a:gd name="connsiteY4" fmla="*/ 2857839 h 6858340"/>
              <a:gd name="connsiteX5" fmla="*/ 685096 w 6659195"/>
              <a:gd name="connsiteY5" fmla="*/ 5523480 h 6858340"/>
              <a:gd name="connsiteX6" fmla="*/ 2152483 w 6659195"/>
              <a:gd name="connsiteY6" fmla="*/ 6858340 h 6858340"/>
              <a:gd name="connsiteX7" fmla="*/ 976826 w 6659195"/>
              <a:gd name="connsiteY7" fmla="*/ 6858340 h 6858340"/>
              <a:gd name="connsiteX8" fmla="*/ 63068 w 6659195"/>
              <a:gd name="connsiteY8" fmla="*/ 5708951 h 6858340"/>
              <a:gd name="connsiteX9" fmla="*/ 6120325 w 6659195"/>
              <a:gd name="connsiteY9" fmla="*/ 2841511 h 6858340"/>
              <a:gd name="connsiteX10" fmla="*/ 4242540 w 6659195"/>
              <a:gd name="connsiteY10" fmla="*/ 1976097 h 6858340"/>
              <a:gd name="connsiteX11" fmla="*/ 6299939 w 6659195"/>
              <a:gd name="connsiteY11" fmla="*/ 1094354 h 6858340"/>
              <a:gd name="connsiteX12" fmla="*/ 4144570 w 6659195"/>
              <a:gd name="connsiteY12" fmla="*/ 0 h 6858340"/>
              <a:gd name="connsiteX0" fmla="*/ 4142750 w 6657375"/>
              <a:gd name="connsiteY0" fmla="*/ 0 h 6858340"/>
              <a:gd name="connsiteX1" fmla="*/ 4261811 w 6657375"/>
              <a:gd name="connsiteY1" fmla="*/ 339 h 6858340"/>
              <a:gd name="connsiteX2" fmla="*/ 6657349 w 6657375"/>
              <a:gd name="connsiteY2" fmla="*/ 1143340 h 6858340"/>
              <a:gd name="connsiteX3" fmla="*/ 4746906 w 6657375"/>
              <a:gd name="connsiteY3" fmla="*/ 1878125 h 6858340"/>
              <a:gd name="connsiteX4" fmla="*/ 6559378 w 6657375"/>
              <a:gd name="connsiteY4" fmla="*/ 2857839 h 6858340"/>
              <a:gd name="connsiteX5" fmla="*/ 683276 w 6657375"/>
              <a:gd name="connsiteY5" fmla="*/ 5523480 h 6858340"/>
              <a:gd name="connsiteX6" fmla="*/ 2150663 w 6657375"/>
              <a:gd name="connsiteY6" fmla="*/ 6858340 h 6858340"/>
              <a:gd name="connsiteX7" fmla="*/ 975006 w 6657375"/>
              <a:gd name="connsiteY7" fmla="*/ 6858340 h 6858340"/>
              <a:gd name="connsiteX8" fmla="*/ 61248 w 6657375"/>
              <a:gd name="connsiteY8" fmla="*/ 5708951 h 6858340"/>
              <a:gd name="connsiteX9" fmla="*/ 6118505 w 6657375"/>
              <a:gd name="connsiteY9" fmla="*/ 2841511 h 6858340"/>
              <a:gd name="connsiteX10" fmla="*/ 4240720 w 6657375"/>
              <a:gd name="connsiteY10" fmla="*/ 1976097 h 6858340"/>
              <a:gd name="connsiteX11" fmla="*/ 6298119 w 6657375"/>
              <a:gd name="connsiteY11" fmla="*/ 1094354 h 6858340"/>
              <a:gd name="connsiteX12" fmla="*/ 4142750 w 6657375"/>
              <a:gd name="connsiteY12" fmla="*/ 0 h 6858340"/>
              <a:gd name="connsiteX0" fmla="*/ 4142750 w 6657375"/>
              <a:gd name="connsiteY0" fmla="*/ 0 h 6858340"/>
              <a:gd name="connsiteX1" fmla="*/ 4261811 w 6657375"/>
              <a:gd name="connsiteY1" fmla="*/ 339 h 6858340"/>
              <a:gd name="connsiteX2" fmla="*/ 6657349 w 6657375"/>
              <a:gd name="connsiteY2" fmla="*/ 1143340 h 6858340"/>
              <a:gd name="connsiteX3" fmla="*/ 4746906 w 6657375"/>
              <a:gd name="connsiteY3" fmla="*/ 1878125 h 6858340"/>
              <a:gd name="connsiteX4" fmla="*/ 6559378 w 6657375"/>
              <a:gd name="connsiteY4" fmla="*/ 2857839 h 6858340"/>
              <a:gd name="connsiteX5" fmla="*/ 683276 w 6657375"/>
              <a:gd name="connsiteY5" fmla="*/ 5523480 h 6858340"/>
              <a:gd name="connsiteX6" fmla="*/ 2150663 w 6657375"/>
              <a:gd name="connsiteY6" fmla="*/ 6858340 h 6858340"/>
              <a:gd name="connsiteX7" fmla="*/ 975006 w 6657375"/>
              <a:gd name="connsiteY7" fmla="*/ 6858340 h 6858340"/>
              <a:gd name="connsiteX8" fmla="*/ 61248 w 6657375"/>
              <a:gd name="connsiteY8" fmla="*/ 5708951 h 6858340"/>
              <a:gd name="connsiteX9" fmla="*/ 6118505 w 6657375"/>
              <a:gd name="connsiteY9" fmla="*/ 2841511 h 6858340"/>
              <a:gd name="connsiteX10" fmla="*/ 4240720 w 6657375"/>
              <a:gd name="connsiteY10" fmla="*/ 1976097 h 6858340"/>
              <a:gd name="connsiteX11" fmla="*/ 6298119 w 6657375"/>
              <a:gd name="connsiteY11" fmla="*/ 1094354 h 6858340"/>
              <a:gd name="connsiteX12" fmla="*/ 4142750 w 6657375"/>
              <a:gd name="connsiteY12" fmla="*/ 0 h 6858340"/>
              <a:gd name="connsiteX0" fmla="*/ 4141903 w 6656528"/>
              <a:gd name="connsiteY0" fmla="*/ 0 h 6858340"/>
              <a:gd name="connsiteX1" fmla="*/ 4260964 w 6656528"/>
              <a:gd name="connsiteY1" fmla="*/ 339 h 6858340"/>
              <a:gd name="connsiteX2" fmla="*/ 6656502 w 6656528"/>
              <a:gd name="connsiteY2" fmla="*/ 1143340 h 6858340"/>
              <a:gd name="connsiteX3" fmla="*/ 4746059 w 6656528"/>
              <a:gd name="connsiteY3" fmla="*/ 1878125 h 6858340"/>
              <a:gd name="connsiteX4" fmla="*/ 6558531 w 6656528"/>
              <a:gd name="connsiteY4" fmla="*/ 2857839 h 6858340"/>
              <a:gd name="connsiteX5" fmla="*/ 682429 w 6656528"/>
              <a:gd name="connsiteY5" fmla="*/ 5523480 h 6858340"/>
              <a:gd name="connsiteX6" fmla="*/ 2149816 w 6656528"/>
              <a:gd name="connsiteY6" fmla="*/ 6858340 h 6858340"/>
              <a:gd name="connsiteX7" fmla="*/ 974159 w 6656528"/>
              <a:gd name="connsiteY7" fmla="*/ 6858340 h 6858340"/>
              <a:gd name="connsiteX8" fmla="*/ 60401 w 6656528"/>
              <a:gd name="connsiteY8" fmla="*/ 5708951 h 6858340"/>
              <a:gd name="connsiteX9" fmla="*/ 6217505 w 6656528"/>
              <a:gd name="connsiteY9" fmla="*/ 2801170 h 6858340"/>
              <a:gd name="connsiteX10" fmla="*/ 4239873 w 6656528"/>
              <a:gd name="connsiteY10" fmla="*/ 1976097 h 6858340"/>
              <a:gd name="connsiteX11" fmla="*/ 6297272 w 6656528"/>
              <a:gd name="connsiteY11" fmla="*/ 1094354 h 6858340"/>
              <a:gd name="connsiteX12" fmla="*/ 4141903 w 6656528"/>
              <a:gd name="connsiteY12" fmla="*/ 0 h 6858340"/>
              <a:gd name="connsiteX0" fmla="*/ 4141903 w 6656528"/>
              <a:gd name="connsiteY0" fmla="*/ 0 h 6858340"/>
              <a:gd name="connsiteX1" fmla="*/ 4260964 w 6656528"/>
              <a:gd name="connsiteY1" fmla="*/ 339 h 6858340"/>
              <a:gd name="connsiteX2" fmla="*/ 6656502 w 6656528"/>
              <a:gd name="connsiteY2" fmla="*/ 1143340 h 6858340"/>
              <a:gd name="connsiteX3" fmla="*/ 4746059 w 6656528"/>
              <a:gd name="connsiteY3" fmla="*/ 1878125 h 6858340"/>
              <a:gd name="connsiteX4" fmla="*/ 6558531 w 6656528"/>
              <a:gd name="connsiteY4" fmla="*/ 2857839 h 6858340"/>
              <a:gd name="connsiteX5" fmla="*/ 682429 w 6656528"/>
              <a:gd name="connsiteY5" fmla="*/ 5523480 h 6858340"/>
              <a:gd name="connsiteX6" fmla="*/ 2149816 w 6656528"/>
              <a:gd name="connsiteY6" fmla="*/ 6858340 h 6858340"/>
              <a:gd name="connsiteX7" fmla="*/ 974159 w 6656528"/>
              <a:gd name="connsiteY7" fmla="*/ 6858340 h 6858340"/>
              <a:gd name="connsiteX8" fmla="*/ 60401 w 6656528"/>
              <a:gd name="connsiteY8" fmla="*/ 5708951 h 6858340"/>
              <a:gd name="connsiteX9" fmla="*/ 6217505 w 6656528"/>
              <a:gd name="connsiteY9" fmla="*/ 2801170 h 6858340"/>
              <a:gd name="connsiteX10" fmla="*/ 4239873 w 6656528"/>
              <a:gd name="connsiteY10" fmla="*/ 1976097 h 6858340"/>
              <a:gd name="connsiteX11" fmla="*/ 6297272 w 6656528"/>
              <a:gd name="connsiteY11" fmla="*/ 1094354 h 6858340"/>
              <a:gd name="connsiteX12" fmla="*/ 4141903 w 6656528"/>
              <a:gd name="connsiteY12" fmla="*/ 0 h 6858340"/>
              <a:gd name="connsiteX0" fmla="*/ 4141903 w 6656528"/>
              <a:gd name="connsiteY0" fmla="*/ 0 h 6858340"/>
              <a:gd name="connsiteX1" fmla="*/ 4260964 w 6656528"/>
              <a:gd name="connsiteY1" fmla="*/ 339 h 6858340"/>
              <a:gd name="connsiteX2" fmla="*/ 6656502 w 6656528"/>
              <a:gd name="connsiteY2" fmla="*/ 1143340 h 6858340"/>
              <a:gd name="connsiteX3" fmla="*/ 4746059 w 6656528"/>
              <a:gd name="connsiteY3" fmla="*/ 1878125 h 6858340"/>
              <a:gd name="connsiteX4" fmla="*/ 6558531 w 6656528"/>
              <a:gd name="connsiteY4" fmla="*/ 2857839 h 6858340"/>
              <a:gd name="connsiteX5" fmla="*/ 682429 w 6656528"/>
              <a:gd name="connsiteY5" fmla="*/ 5523480 h 6858340"/>
              <a:gd name="connsiteX6" fmla="*/ 2149816 w 6656528"/>
              <a:gd name="connsiteY6" fmla="*/ 6858340 h 6858340"/>
              <a:gd name="connsiteX7" fmla="*/ 974159 w 6656528"/>
              <a:gd name="connsiteY7" fmla="*/ 6858340 h 6858340"/>
              <a:gd name="connsiteX8" fmla="*/ 60401 w 6656528"/>
              <a:gd name="connsiteY8" fmla="*/ 5708951 h 6858340"/>
              <a:gd name="connsiteX9" fmla="*/ 6217505 w 6656528"/>
              <a:gd name="connsiteY9" fmla="*/ 2801170 h 6858340"/>
              <a:gd name="connsiteX10" fmla="*/ 4239873 w 6656528"/>
              <a:gd name="connsiteY10" fmla="*/ 1976097 h 6858340"/>
              <a:gd name="connsiteX11" fmla="*/ 6297272 w 6656528"/>
              <a:gd name="connsiteY11" fmla="*/ 1094354 h 6858340"/>
              <a:gd name="connsiteX12" fmla="*/ 4141903 w 6656528"/>
              <a:gd name="connsiteY12" fmla="*/ 0 h 6858340"/>
              <a:gd name="connsiteX0" fmla="*/ 4141903 w 6656528"/>
              <a:gd name="connsiteY0" fmla="*/ 0 h 6858340"/>
              <a:gd name="connsiteX1" fmla="*/ 4260964 w 6656528"/>
              <a:gd name="connsiteY1" fmla="*/ 339 h 6858340"/>
              <a:gd name="connsiteX2" fmla="*/ 6656502 w 6656528"/>
              <a:gd name="connsiteY2" fmla="*/ 1143340 h 6858340"/>
              <a:gd name="connsiteX3" fmla="*/ 4746059 w 6656528"/>
              <a:gd name="connsiteY3" fmla="*/ 1878125 h 6858340"/>
              <a:gd name="connsiteX4" fmla="*/ 6448700 w 6656528"/>
              <a:gd name="connsiteY4" fmla="*/ 2790603 h 6858340"/>
              <a:gd name="connsiteX5" fmla="*/ 682429 w 6656528"/>
              <a:gd name="connsiteY5" fmla="*/ 5523480 h 6858340"/>
              <a:gd name="connsiteX6" fmla="*/ 2149816 w 6656528"/>
              <a:gd name="connsiteY6" fmla="*/ 6858340 h 6858340"/>
              <a:gd name="connsiteX7" fmla="*/ 974159 w 6656528"/>
              <a:gd name="connsiteY7" fmla="*/ 6858340 h 6858340"/>
              <a:gd name="connsiteX8" fmla="*/ 60401 w 6656528"/>
              <a:gd name="connsiteY8" fmla="*/ 5708951 h 6858340"/>
              <a:gd name="connsiteX9" fmla="*/ 6217505 w 6656528"/>
              <a:gd name="connsiteY9" fmla="*/ 2801170 h 6858340"/>
              <a:gd name="connsiteX10" fmla="*/ 4239873 w 6656528"/>
              <a:gd name="connsiteY10" fmla="*/ 1976097 h 6858340"/>
              <a:gd name="connsiteX11" fmla="*/ 6297272 w 6656528"/>
              <a:gd name="connsiteY11" fmla="*/ 1094354 h 6858340"/>
              <a:gd name="connsiteX12" fmla="*/ 4141903 w 6656528"/>
              <a:gd name="connsiteY12" fmla="*/ 0 h 6858340"/>
              <a:gd name="connsiteX0" fmla="*/ 4141903 w 6656528"/>
              <a:gd name="connsiteY0" fmla="*/ 0 h 6858340"/>
              <a:gd name="connsiteX1" fmla="*/ 4260964 w 6656528"/>
              <a:gd name="connsiteY1" fmla="*/ 339 h 6858340"/>
              <a:gd name="connsiteX2" fmla="*/ 6656502 w 6656528"/>
              <a:gd name="connsiteY2" fmla="*/ 1143340 h 6858340"/>
              <a:gd name="connsiteX3" fmla="*/ 4746059 w 6656528"/>
              <a:gd name="connsiteY3" fmla="*/ 1878125 h 6858340"/>
              <a:gd name="connsiteX4" fmla="*/ 6448700 w 6656528"/>
              <a:gd name="connsiteY4" fmla="*/ 2790603 h 6858340"/>
              <a:gd name="connsiteX5" fmla="*/ 682429 w 6656528"/>
              <a:gd name="connsiteY5" fmla="*/ 5523480 h 6858340"/>
              <a:gd name="connsiteX6" fmla="*/ 2149816 w 6656528"/>
              <a:gd name="connsiteY6" fmla="*/ 6858340 h 6858340"/>
              <a:gd name="connsiteX7" fmla="*/ 974159 w 6656528"/>
              <a:gd name="connsiteY7" fmla="*/ 6858340 h 6858340"/>
              <a:gd name="connsiteX8" fmla="*/ 60401 w 6656528"/>
              <a:gd name="connsiteY8" fmla="*/ 5708951 h 6858340"/>
              <a:gd name="connsiteX9" fmla="*/ 6217505 w 6656528"/>
              <a:gd name="connsiteY9" fmla="*/ 2801170 h 6858340"/>
              <a:gd name="connsiteX10" fmla="*/ 4239873 w 6656528"/>
              <a:gd name="connsiteY10" fmla="*/ 1976097 h 6858340"/>
              <a:gd name="connsiteX11" fmla="*/ 6297272 w 6656528"/>
              <a:gd name="connsiteY11" fmla="*/ 1094354 h 6858340"/>
              <a:gd name="connsiteX12" fmla="*/ 4141903 w 6656528"/>
              <a:gd name="connsiteY12" fmla="*/ 0 h 6858340"/>
              <a:gd name="connsiteX0" fmla="*/ 4141903 w 6656528"/>
              <a:gd name="connsiteY0" fmla="*/ 0 h 6858340"/>
              <a:gd name="connsiteX1" fmla="*/ 4260964 w 6656528"/>
              <a:gd name="connsiteY1" fmla="*/ 339 h 6858340"/>
              <a:gd name="connsiteX2" fmla="*/ 6656502 w 6656528"/>
              <a:gd name="connsiteY2" fmla="*/ 1143340 h 6858340"/>
              <a:gd name="connsiteX3" fmla="*/ 4746059 w 6656528"/>
              <a:gd name="connsiteY3" fmla="*/ 1878125 h 6858340"/>
              <a:gd name="connsiteX4" fmla="*/ 6448700 w 6656528"/>
              <a:gd name="connsiteY4" fmla="*/ 2790603 h 6858340"/>
              <a:gd name="connsiteX5" fmla="*/ 682429 w 6656528"/>
              <a:gd name="connsiteY5" fmla="*/ 5523480 h 6858340"/>
              <a:gd name="connsiteX6" fmla="*/ 2149816 w 6656528"/>
              <a:gd name="connsiteY6" fmla="*/ 6858340 h 6858340"/>
              <a:gd name="connsiteX7" fmla="*/ 974159 w 6656528"/>
              <a:gd name="connsiteY7" fmla="*/ 6858340 h 6858340"/>
              <a:gd name="connsiteX8" fmla="*/ 60401 w 6656528"/>
              <a:gd name="connsiteY8" fmla="*/ 5708951 h 6858340"/>
              <a:gd name="connsiteX9" fmla="*/ 6217505 w 6656528"/>
              <a:gd name="connsiteY9" fmla="*/ 2801170 h 6858340"/>
              <a:gd name="connsiteX10" fmla="*/ 4239873 w 6656528"/>
              <a:gd name="connsiteY10" fmla="*/ 1976097 h 6858340"/>
              <a:gd name="connsiteX11" fmla="*/ 6297272 w 6656528"/>
              <a:gd name="connsiteY11" fmla="*/ 1094354 h 6858340"/>
              <a:gd name="connsiteX12" fmla="*/ 4141903 w 6656528"/>
              <a:gd name="connsiteY12" fmla="*/ 0 h 6858340"/>
              <a:gd name="connsiteX0" fmla="*/ 4171606 w 6686231"/>
              <a:gd name="connsiteY0" fmla="*/ 0 h 6858340"/>
              <a:gd name="connsiteX1" fmla="*/ 4290667 w 6686231"/>
              <a:gd name="connsiteY1" fmla="*/ 339 h 6858340"/>
              <a:gd name="connsiteX2" fmla="*/ 6686205 w 6686231"/>
              <a:gd name="connsiteY2" fmla="*/ 1143340 h 6858340"/>
              <a:gd name="connsiteX3" fmla="*/ 4775762 w 6686231"/>
              <a:gd name="connsiteY3" fmla="*/ 1878125 h 6858340"/>
              <a:gd name="connsiteX4" fmla="*/ 6478403 w 6686231"/>
              <a:gd name="connsiteY4" fmla="*/ 2790603 h 6858340"/>
              <a:gd name="connsiteX5" fmla="*/ 712132 w 6686231"/>
              <a:gd name="connsiteY5" fmla="*/ 5523480 h 6858340"/>
              <a:gd name="connsiteX6" fmla="*/ 2179519 w 6686231"/>
              <a:gd name="connsiteY6" fmla="*/ 6858340 h 6858340"/>
              <a:gd name="connsiteX7" fmla="*/ 1003862 w 6686231"/>
              <a:gd name="connsiteY7" fmla="*/ 6858340 h 6858340"/>
              <a:gd name="connsiteX8" fmla="*/ 60150 w 6686231"/>
              <a:gd name="connsiteY8" fmla="*/ 5682057 h 6858340"/>
              <a:gd name="connsiteX9" fmla="*/ 6247208 w 6686231"/>
              <a:gd name="connsiteY9" fmla="*/ 2801170 h 6858340"/>
              <a:gd name="connsiteX10" fmla="*/ 4269576 w 6686231"/>
              <a:gd name="connsiteY10" fmla="*/ 1976097 h 6858340"/>
              <a:gd name="connsiteX11" fmla="*/ 6326975 w 6686231"/>
              <a:gd name="connsiteY11" fmla="*/ 1094354 h 6858340"/>
              <a:gd name="connsiteX12" fmla="*/ 4171606 w 6686231"/>
              <a:gd name="connsiteY12" fmla="*/ 0 h 6858340"/>
              <a:gd name="connsiteX0" fmla="*/ 4154145 w 6668770"/>
              <a:gd name="connsiteY0" fmla="*/ 0 h 6858340"/>
              <a:gd name="connsiteX1" fmla="*/ 4273206 w 6668770"/>
              <a:gd name="connsiteY1" fmla="*/ 339 h 6858340"/>
              <a:gd name="connsiteX2" fmla="*/ 6668744 w 6668770"/>
              <a:gd name="connsiteY2" fmla="*/ 1143340 h 6858340"/>
              <a:gd name="connsiteX3" fmla="*/ 4758301 w 6668770"/>
              <a:gd name="connsiteY3" fmla="*/ 1878125 h 6858340"/>
              <a:gd name="connsiteX4" fmla="*/ 6460942 w 6668770"/>
              <a:gd name="connsiteY4" fmla="*/ 2790603 h 6858340"/>
              <a:gd name="connsiteX5" fmla="*/ 694671 w 6668770"/>
              <a:gd name="connsiteY5" fmla="*/ 5523480 h 6858340"/>
              <a:gd name="connsiteX6" fmla="*/ 2162058 w 6668770"/>
              <a:gd name="connsiteY6" fmla="*/ 6858340 h 6858340"/>
              <a:gd name="connsiteX7" fmla="*/ 986401 w 6668770"/>
              <a:gd name="connsiteY7" fmla="*/ 6858340 h 6858340"/>
              <a:gd name="connsiteX8" fmla="*/ 42689 w 6668770"/>
              <a:gd name="connsiteY8" fmla="*/ 5682057 h 6858340"/>
              <a:gd name="connsiteX9" fmla="*/ 6229747 w 6668770"/>
              <a:gd name="connsiteY9" fmla="*/ 2801170 h 6858340"/>
              <a:gd name="connsiteX10" fmla="*/ 4252115 w 6668770"/>
              <a:gd name="connsiteY10" fmla="*/ 1976097 h 6858340"/>
              <a:gd name="connsiteX11" fmla="*/ 6309514 w 6668770"/>
              <a:gd name="connsiteY11" fmla="*/ 1094354 h 6858340"/>
              <a:gd name="connsiteX12" fmla="*/ 4154145 w 6668770"/>
              <a:gd name="connsiteY12" fmla="*/ 0 h 6858340"/>
              <a:gd name="connsiteX0" fmla="*/ 4183917 w 6698542"/>
              <a:gd name="connsiteY0" fmla="*/ 0 h 6858340"/>
              <a:gd name="connsiteX1" fmla="*/ 4302978 w 6698542"/>
              <a:gd name="connsiteY1" fmla="*/ 339 h 6858340"/>
              <a:gd name="connsiteX2" fmla="*/ 6698516 w 6698542"/>
              <a:gd name="connsiteY2" fmla="*/ 1143340 h 6858340"/>
              <a:gd name="connsiteX3" fmla="*/ 4788073 w 6698542"/>
              <a:gd name="connsiteY3" fmla="*/ 1878125 h 6858340"/>
              <a:gd name="connsiteX4" fmla="*/ 6490714 w 6698542"/>
              <a:gd name="connsiteY4" fmla="*/ 2790603 h 6858340"/>
              <a:gd name="connsiteX5" fmla="*/ 724443 w 6698542"/>
              <a:gd name="connsiteY5" fmla="*/ 5523480 h 6858340"/>
              <a:gd name="connsiteX6" fmla="*/ 2191830 w 6698542"/>
              <a:gd name="connsiteY6" fmla="*/ 6858340 h 6858340"/>
              <a:gd name="connsiteX7" fmla="*/ 1016173 w 6698542"/>
              <a:gd name="connsiteY7" fmla="*/ 6858340 h 6858340"/>
              <a:gd name="connsiteX8" fmla="*/ 42507 w 6698542"/>
              <a:gd name="connsiteY8" fmla="*/ 5682057 h 6858340"/>
              <a:gd name="connsiteX9" fmla="*/ 6259519 w 6698542"/>
              <a:gd name="connsiteY9" fmla="*/ 2801170 h 6858340"/>
              <a:gd name="connsiteX10" fmla="*/ 4281887 w 6698542"/>
              <a:gd name="connsiteY10" fmla="*/ 1976097 h 6858340"/>
              <a:gd name="connsiteX11" fmla="*/ 6339286 w 6698542"/>
              <a:gd name="connsiteY11" fmla="*/ 1094354 h 6858340"/>
              <a:gd name="connsiteX12" fmla="*/ 4183917 w 6698542"/>
              <a:gd name="connsiteY12" fmla="*/ 0 h 6858340"/>
              <a:gd name="connsiteX0" fmla="*/ 4183917 w 6698542"/>
              <a:gd name="connsiteY0" fmla="*/ 0 h 6858340"/>
              <a:gd name="connsiteX1" fmla="*/ 4302978 w 6698542"/>
              <a:gd name="connsiteY1" fmla="*/ 339 h 6858340"/>
              <a:gd name="connsiteX2" fmla="*/ 6698516 w 6698542"/>
              <a:gd name="connsiteY2" fmla="*/ 1143340 h 6858340"/>
              <a:gd name="connsiteX3" fmla="*/ 4788073 w 6698542"/>
              <a:gd name="connsiteY3" fmla="*/ 1878125 h 6858340"/>
              <a:gd name="connsiteX4" fmla="*/ 6490714 w 6698542"/>
              <a:gd name="connsiteY4" fmla="*/ 2790603 h 6858340"/>
              <a:gd name="connsiteX5" fmla="*/ 724443 w 6698542"/>
              <a:gd name="connsiteY5" fmla="*/ 5523480 h 6858340"/>
              <a:gd name="connsiteX6" fmla="*/ 2191830 w 6698542"/>
              <a:gd name="connsiteY6" fmla="*/ 6858340 h 6858340"/>
              <a:gd name="connsiteX7" fmla="*/ 1016173 w 6698542"/>
              <a:gd name="connsiteY7" fmla="*/ 6858340 h 6858340"/>
              <a:gd name="connsiteX8" fmla="*/ 42507 w 6698542"/>
              <a:gd name="connsiteY8" fmla="*/ 5682057 h 6858340"/>
              <a:gd name="connsiteX9" fmla="*/ 6259519 w 6698542"/>
              <a:gd name="connsiteY9" fmla="*/ 2801170 h 6858340"/>
              <a:gd name="connsiteX10" fmla="*/ 4281887 w 6698542"/>
              <a:gd name="connsiteY10" fmla="*/ 1976097 h 6858340"/>
              <a:gd name="connsiteX11" fmla="*/ 6339286 w 6698542"/>
              <a:gd name="connsiteY11" fmla="*/ 1094354 h 6858340"/>
              <a:gd name="connsiteX12" fmla="*/ 4183917 w 6698542"/>
              <a:gd name="connsiteY12" fmla="*/ 0 h 6858340"/>
              <a:gd name="connsiteX0" fmla="*/ 4183917 w 6698542"/>
              <a:gd name="connsiteY0" fmla="*/ 0 h 6858340"/>
              <a:gd name="connsiteX1" fmla="*/ 4302978 w 6698542"/>
              <a:gd name="connsiteY1" fmla="*/ 339 h 6858340"/>
              <a:gd name="connsiteX2" fmla="*/ 6698516 w 6698542"/>
              <a:gd name="connsiteY2" fmla="*/ 1143340 h 6858340"/>
              <a:gd name="connsiteX3" fmla="*/ 4788073 w 6698542"/>
              <a:gd name="connsiteY3" fmla="*/ 1878125 h 6858340"/>
              <a:gd name="connsiteX4" fmla="*/ 6490714 w 6698542"/>
              <a:gd name="connsiteY4" fmla="*/ 2790603 h 6858340"/>
              <a:gd name="connsiteX5" fmla="*/ 724443 w 6698542"/>
              <a:gd name="connsiteY5" fmla="*/ 5523480 h 6858340"/>
              <a:gd name="connsiteX6" fmla="*/ 2191830 w 6698542"/>
              <a:gd name="connsiteY6" fmla="*/ 6858340 h 6858340"/>
              <a:gd name="connsiteX7" fmla="*/ 1016173 w 6698542"/>
              <a:gd name="connsiteY7" fmla="*/ 6858340 h 6858340"/>
              <a:gd name="connsiteX8" fmla="*/ 42507 w 6698542"/>
              <a:gd name="connsiteY8" fmla="*/ 5682057 h 6858340"/>
              <a:gd name="connsiteX9" fmla="*/ 6259519 w 6698542"/>
              <a:gd name="connsiteY9" fmla="*/ 2801170 h 6858340"/>
              <a:gd name="connsiteX10" fmla="*/ 4281887 w 6698542"/>
              <a:gd name="connsiteY10" fmla="*/ 1976097 h 6858340"/>
              <a:gd name="connsiteX11" fmla="*/ 6339286 w 6698542"/>
              <a:gd name="connsiteY11" fmla="*/ 1094354 h 6858340"/>
              <a:gd name="connsiteX12" fmla="*/ 4183917 w 6698542"/>
              <a:gd name="connsiteY12" fmla="*/ 0 h 6858340"/>
              <a:gd name="connsiteX0" fmla="*/ 4183917 w 6698542"/>
              <a:gd name="connsiteY0" fmla="*/ 0 h 6858340"/>
              <a:gd name="connsiteX1" fmla="*/ 4302978 w 6698542"/>
              <a:gd name="connsiteY1" fmla="*/ 339 h 6858340"/>
              <a:gd name="connsiteX2" fmla="*/ 6698516 w 6698542"/>
              <a:gd name="connsiteY2" fmla="*/ 1143340 h 6858340"/>
              <a:gd name="connsiteX3" fmla="*/ 4788073 w 6698542"/>
              <a:gd name="connsiteY3" fmla="*/ 1878125 h 6858340"/>
              <a:gd name="connsiteX4" fmla="*/ 6490714 w 6698542"/>
              <a:gd name="connsiteY4" fmla="*/ 2790603 h 6858340"/>
              <a:gd name="connsiteX5" fmla="*/ 724443 w 6698542"/>
              <a:gd name="connsiteY5" fmla="*/ 5523480 h 6858340"/>
              <a:gd name="connsiteX6" fmla="*/ 2191830 w 6698542"/>
              <a:gd name="connsiteY6" fmla="*/ 6858340 h 6858340"/>
              <a:gd name="connsiteX7" fmla="*/ 1016173 w 6698542"/>
              <a:gd name="connsiteY7" fmla="*/ 6858340 h 6858340"/>
              <a:gd name="connsiteX8" fmla="*/ 42507 w 6698542"/>
              <a:gd name="connsiteY8" fmla="*/ 5682057 h 6858340"/>
              <a:gd name="connsiteX9" fmla="*/ 6259519 w 6698542"/>
              <a:gd name="connsiteY9" fmla="*/ 2801170 h 6858340"/>
              <a:gd name="connsiteX10" fmla="*/ 4281887 w 6698542"/>
              <a:gd name="connsiteY10" fmla="*/ 1976097 h 6858340"/>
              <a:gd name="connsiteX11" fmla="*/ 6339286 w 6698542"/>
              <a:gd name="connsiteY11" fmla="*/ 1094354 h 6858340"/>
              <a:gd name="connsiteX12" fmla="*/ 4183917 w 6698542"/>
              <a:gd name="connsiteY12" fmla="*/ 0 h 6858340"/>
              <a:gd name="connsiteX0" fmla="*/ 4217886 w 6732511"/>
              <a:gd name="connsiteY0" fmla="*/ 0 h 6858340"/>
              <a:gd name="connsiteX1" fmla="*/ 4336947 w 6732511"/>
              <a:gd name="connsiteY1" fmla="*/ 339 h 6858340"/>
              <a:gd name="connsiteX2" fmla="*/ 6732485 w 6732511"/>
              <a:gd name="connsiteY2" fmla="*/ 1143340 h 6858340"/>
              <a:gd name="connsiteX3" fmla="*/ 4822042 w 6732511"/>
              <a:gd name="connsiteY3" fmla="*/ 1878125 h 6858340"/>
              <a:gd name="connsiteX4" fmla="*/ 6524683 w 6732511"/>
              <a:gd name="connsiteY4" fmla="*/ 2790603 h 6858340"/>
              <a:gd name="connsiteX5" fmla="*/ 758412 w 6732511"/>
              <a:gd name="connsiteY5" fmla="*/ 5523480 h 6858340"/>
              <a:gd name="connsiteX6" fmla="*/ 2225799 w 6732511"/>
              <a:gd name="connsiteY6" fmla="*/ 6858340 h 6858340"/>
              <a:gd name="connsiteX7" fmla="*/ 1050142 w 6732511"/>
              <a:gd name="connsiteY7" fmla="*/ 6858340 h 6858340"/>
              <a:gd name="connsiteX8" fmla="*/ 76476 w 6732511"/>
              <a:gd name="connsiteY8" fmla="*/ 5682057 h 6858340"/>
              <a:gd name="connsiteX9" fmla="*/ 6293488 w 6732511"/>
              <a:gd name="connsiteY9" fmla="*/ 2801170 h 6858340"/>
              <a:gd name="connsiteX10" fmla="*/ 4315856 w 6732511"/>
              <a:gd name="connsiteY10" fmla="*/ 1976097 h 6858340"/>
              <a:gd name="connsiteX11" fmla="*/ 6373255 w 6732511"/>
              <a:gd name="connsiteY11" fmla="*/ 1094354 h 6858340"/>
              <a:gd name="connsiteX12" fmla="*/ 4217886 w 6732511"/>
              <a:gd name="connsiteY12" fmla="*/ 0 h 6858340"/>
              <a:gd name="connsiteX0" fmla="*/ 4217886 w 6732511"/>
              <a:gd name="connsiteY0" fmla="*/ 0 h 6858340"/>
              <a:gd name="connsiteX1" fmla="*/ 4336947 w 6732511"/>
              <a:gd name="connsiteY1" fmla="*/ 339 h 6858340"/>
              <a:gd name="connsiteX2" fmla="*/ 6732485 w 6732511"/>
              <a:gd name="connsiteY2" fmla="*/ 1143340 h 6858340"/>
              <a:gd name="connsiteX3" fmla="*/ 4822042 w 6732511"/>
              <a:gd name="connsiteY3" fmla="*/ 1878125 h 6858340"/>
              <a:gd name="connsiteX4" fmla="*/ 6524683 w 6732511"/>
              <a:gd name="connsiteY4" fmla="*/ 2790603 h 6858340"/>
              <a:gd name="connsiteX5" fmla="*/ 758412 w 6732511"/>
              <a:gd name="connsiteY5" fmla="*/ 5523480 h 6858340"/>
              <a:gd name="connsiteX6" fmla="*/ 2225799 w 6732511"/>
              <a:gd name="connsiteY6" fmla="*/ 6858340 h 6858340"/>
              <a:gd name="connsiteX7" fmla="*/ 1050142 w 6732511"/>
              <a:gd name="connsiteY7" fmla="*/ 6858340 h 6858340"/>
              <a:gd name="connsiteX8" fmla="*/ 76476 w 6732511"/>
              <a:gd name="connsiteY8" fmla="*/ 5682057 h 6858340"/>
              <a:gd name="connsiteX9" fmla="*/ 6293488 w 6732511"/>
              <a:gd name="connsiteY9" fmla="*/ 2801170 h 6858340"/>
              <a:gd name="connsiteX10" fmla="*/ 4575458 w 6732511"/>
              <a:gd name="connsiteY10" fmla="*/ 1935755 h 6858340"/>
              <a:gd name="connsiteX11" fmla="*/ 6373255 w 6732511"/>
              <a:gd name="connsiteY11" fmla="*/ 1094354 h 6858340"/>
              <a:gd name="connsiteX12" fmla="*/ 4217886 w 6732511"/>
              <a:gd name="connsiteY12" fmla="*/ 0 h 6858340"/>
              <a:gd name="connsiteX0" fmla="*/ 4217886 w 6732511"/>
              <a:gd name="connsiteY0" fmla="*/ 0 h 6858340"/>
              <a:gd name="connsiteX1" fmla="*/ 4336947 w 6732511"/>
              <a:gd name="connsiteY1" fmla="*/ 339 h 6858340"/>
              <a:gd name="connsiteX2" fmla="*/ 6732485 w 6732511"/>
              <a:gd name="connsiteY2" fmla="*/ 1143340 h 6858340"/>
              <a:gd name="connsiteX3" fmla="*/ 4822042 w 6732511"/>
              <a:gd name="connsiteY3" fmla="*/ 1878125 h 6858340"/>
              <a:gd name="connsiteX4" fmla="*/ 6524683 w 6732511"/>
              <a:gd name="connsiteY4" fmla="*/ 2790603 h 6858340"/>
              <a:gd name="connsiteX5" fmla="*/ 758412 w 6732511"/>
              <a:gd name="connsiteY5" fmla="*/ 5523480 h 6858340"/>
              <a:gd name="connsiteX6" fmla="*/ 2225799 w 6732511"/>
              <a:gd name="connsiteY6" fmla="*/ 6858340 h 6858340"/>
              <a:gd name="connsiteX7" fmla="*/ 1050142 w 6732511"/>
              <a:gd name="connsiteY7" fmla="*/ 6858340 h 6858340"/>
              <a:gd name="connsiteX8" fmla="*/ 76476 w 6732511"/>
              <a:gd name="connsiteY8" fmla="*/ 5682057 h 6858340"/>
              <a:gd name="connsiteX9" fmla="*/ 6293488 w 6732511"/>
              <a:gd name="connsiteY9" fmla="*/ 2801170 h 6858340"/>
              <a:gd name="connsiteX10" fmla="*/ 4575458 w 6732511"/>
              <a:gd name="connsiteY10" fmla="*/ 1935755 h 6858340"/>
              <a:gd name="connsiteX11" fmla="*/ 6373255 w 6732511"/>
              <a:gd name="connsiteY11" fmla="*/ 1094354 h 6858340"/>
              <a:gd name="connsiteX12" fmla="*/ 4217886 w 6732511"/>
              <a:gd name="connsiteY12" fmla="*/ 0 h 6858340"/>
              <a:gd name="connsiteX0" fmla="*/ 4217886 w 6732511"/>
              <a:gd name="connsiteY0" fmla="*/ 0 h 6858340"/>
              <a:gd name="connsiteX1" fmla="*/ 4336947 w 6732511"/>
              <a:gd name="connsiteY1" fmla="*/ 339 h 6858340"/>
              <a:gd name="connsiteX2" fmla="*/ 6732485 w 6732511"/>
              <a:gd name="connsiteY2" fmla="*/ 1143340 h 6858340"/>
              <a:gd name="connsiteX3" fmla="*/ 4822042 w 6732511"/>
              <a:gd name="connsiteY3" fmla="*/ 1878125 h 6858340"/>
              <a:gd name="connsiteX4" fmla="*/ 6524683 w 6732511"/>
              <a:gd name="connsiteY4" fmla="*/ 2790603 h 6858340"/>
              <a:gd name="connsiteX5" fmla="*/ 758412 w 6732511"/>
              <a:gd name="connsiteY5" fmla="*/ 5523480 h 6858340"/>
              <a:gd name="connsiteX6" fmla="*/ 2225799 w 6732511"/>
              <a:gd name="connsiteY6" fmla="*/ 6858340 h 6858340"/>
              <a:gd name="connsiteX7" fmla="*/ 1050142 w 6732511"/>
              <a:gd name="connsiteY7" fmla="*/ 6858340 h 6858340"/>
              <a:gd name="connsiteX8" fmla="*/ 76476 w 6732511"/>
              <a:gd name="connsiteY8" fmla="*/ 5682057 h 6858340"/>
              <a:gd name="connsiteX9" fmla="*/ 6293488 w 6732511"/>
              <a:gd name="connsiteY9" fmla="*/ 2801170 h 6858340"/>
              <a:gd name="connsiteX10" fmla="*/ 4575458 w 6732511"/>
              <a:gd name="connsiteY10" fmla="*/ 1935755 h 6858340"/>
              <a:gd name="connsiteX11" fmla="*/ 6373255 w 6732511"/>
              <a:gd name="connsiteY11" fmla="*/ 1094354 h 6858340"/>
              <a:gd name="connsiteX12" fmla="*/ 4217886 w 6732511"/>
              <a:gd name="connsiteY12" fmla="*/ 0 h 6858340"/>
              <a:gd name="connsiteX0" fmla="*/ 4217886 w 6732511"/>
              <a:gd name="connsiteY0" fmla="*/ 0 h 6858340"/>
              <a:gd name="connsiteX1" fmla="*/ 4336947 w 6732511"/>
              <a:gd name="connsiteY1" fmla="*/ 339 h 6858340"/>
              <a:gd name="connsiteX2" fmla="*/ 6732485 w 6732511"/>
              <a:gd name="connsiteY2" fmla="*/ 1143340 h 6858340"/>
              <a:gd name="connsiteX3" fmla="*/ 4822042 w 6732511"/>
              <a:gd name="connsiteY3" fmla="*/ 1878125 h 6858340"/>
              <a:gd name="connsiteX4" fmla="*/ 6524683 w 6732511"/>
              <a:gd name="connsiteY4" fmla="*/ 2790603 h 6858340"/>
              <a:gd name="connsiteX5" fmla="*/ 758412 w 6732511"/>
              <a:gd name="connsiteY5" fmla="*/ 5523480 h 6858340"/>
              <a:gd name="connsiteX6" fmla="*/ 2225799 w 6732511"/>
              <a:gd name="connsiteY6" fmla="*/ 6858340 h 6858340"/>
              <a:gd name="connsiteX7" fmla="*/ 1050142 w 6732511"/>
              <a:gd name="connsiteY7" fmla="*/ 6858340 h 6858340"/>
              <a:gd name="connsiteX8" fmla="*/ 76476 w 6732511"/>
              <a:gd name="connsiteY8" fmla="*/ 5682057 h 6858340"/>
              <a:gd name="connsiteX9" fmla="*/ 6293488 w 6732511"/>
              <a:gd name="connsiteY9" fmla="*/ 2801170 h 6858340"/>
              <a:gd name="connsiteX10" fmla="*/ 4575458 w 6732511"/>
              <a:gd name="connsiteY10" fmla="*/ 1935755 h 6858340"/>
              <a:gd name="connsiteX11" fmla="*/ 6373255 w 6732511"/>
              <a:gd name="connsiteY11" fmla="*/ 1094354 h 6858340"/>
              <a:gd name="connsiteX12" fmla="*/ 4217886 w 6732511"/>
              <a:gd name="connsiteY12" fmla="*/ 0 h 6858340"/>
              <a:gd name="connsiteX0" fmla="*/ 4217886 w 6732511"/>
              <a:gd name="connsiteY0" fmla="*/ 0 h 6858340"/>
              <a:gd name="connsiteX1" fmla="*/ 4336947 w 6732511"/>
              <a:gd name="connsiteY1" fmla="*/ 339 h 6858340"/>
              <a:gd name="connsiteX2" fmla="*/ 6732485 w 6732511"/>
              <a:gd name="connsiteY2" fmla="*/ 1143340 h 6858340"/>
              <a:gd name="connsiteX3" fmla="*/ 4822042 w 6732511"/>
              <a:gd name="connsiteY3" fmla="*/ 1878125 h 6858340"/>
              <a:gd name="connsiteX4" fmla="*/ 6524683 w 6732511"/>
              <a:gd name="connsiteY4" fmla="*/ 2790603 h 6858340"/>
              <a:gd name="connsiteX5" fmla="*/ 758412 w 6732511"/>
              <a:gd name="connsiteY5" fmla="*/ 5523480 h 6858340"/>
              <a:gd name="connsiteX6" fmla="*/ 2225799 w 6732511"/>
              <a:gd name="connsiteY6" fmla="*/ 6858340 h 6858340"/>
              <a:gd name="connsiteX7" fmla="*/ 1050142 w 6732511"/>
              <a:gd name="connsiteY7" fmla="*/ 6858340 h 6858340"/>
              <a:gd name="connsiteX8" fmla="*/ 76476 w 6732511"/>
              <a:gd name="connsiteY8" fmla="*/ 5682057 h 6858340"/>
              <a:gd name="connsiteX9" fmla="*/ 6293488 w 6732511"/>
              <a:gd name="connsiteY9" fmla="*/ 2801170 h 6858340"/>
              <a:gd name="connsiteX10" fmla="*/ 4575458 w 6732511"/>
              <a:gd name="connsiteY10" fmla="*/ 1935755 h 6858340"/>
              <a:gd name="connsiteX11" fmla="*/ 6373255 w 6732511"/>
              <a:gd name="connsiteY11" fmla="*/ 1094354 h 6858340"/>
              <a:gd name="connsiteX12" fmla="*/ 4217886 w 6732511"/>
              <a:gd name="connsiteY12" fmla="*/ 0 h 6858340"/>
              <a:gd name="connsiteX0" fmla="*/ 4217886 w 6732511"/>
              <a:gd name="connsiteY0" fmla="*/ 0 h 6858340"/>
              <a:gd name="connsiteX1" fmla="*/ 4336947 w 6732511"/>
              <a:gd name="connsiteY1" fmla="*/ 339 h 6858340"/>
              <a:gd name="connsiteX2" fmla="*/ 6732485 w 6732511"/>
              <a:gd name="connsiteY2" fmla="*/ 1143340 h 6858340"/>
              <a:gd name="connsiteX3" fmla="*/ 4822042 w 6732511"/>
              <a:gd name="connsiteY3" fmla="*/ 1878125 h 6858340"/>
              <a:gd name="connsiteX4" fmla="*/ 6524683 w 6732511"/>
              <a:gd name="connsiteY4" fmla="*/ 2790603 h 6858340"/>
              <a:gd name="connsiteX5" fmla="*/ 758412 w 6732511"/>
              <a:gd name="connsiteY5" fmla="*/ 5523480 h 6858340"/>
              <a:gd name="connsiteX6" fmla="*/ 2225799 w 6732511"/>
              <a:gd name="connsiteY6" fmla="*/ 6858340 h 6858340"/>
              <a:gd name="connsiteX7" fmla="*/ 1050142 w 6732511"/>
              <a:gd name="connsiteY7" fmla="*/ 6858340 h 6858340"/>
              <a:gd name="connsiteX8" fmla="*/ 76476 w 6732511"/>
              <a:gd name="connsiteY8" fmla="*/ 5682057 h 6858340"/>
              <a:gd name="connsiteX9" fmla="*/ 6293488 w 6732511"/>
              <a:gd name="connsiteY9" fmla="*/ 2801170 h 6858340"/>
              <a:gd name="connsiteX10" fmla="*/ 4575458 w 6732511"/>
              <a:gd name="connsiteY10" fmla="*/ 1935755 h 6858340"/>
              <a:gd name="connsiteX11" fmla="*/ 6373255 w 6732511"/>
              <a:gd name="connsiteY11" fmla="*/ 1094354 h 6858340"/>
              <a:gd name="connsiteX12" fmla="*/ 4217886 w 6732511"/>
              <a:gd name="connsiteY12" fmla="*/ 0 h 6858340"/>
              <a:gd name="connsiteX0" fmla="*/ 4217886 w 6732510"/>
              <a:gd name="connsiteY0" fmla="*/ 0 h 6858340"/>
              <a:gd name="connsiteX1" fmla="*/ 4336947 w 6732510"/>
              <a:gd name="connsiteY1" fmla="*/ 339 h 6858340"/>
              <a:gd name="connsiteX2" fmla="*/ 6732485 w 6732510"/>
              <a:gd name="connsiteY2" fmla="*/ 1143340 h 6858340"/>
              <a:gd name="connsiteX3" fmla="*/ 4772119 w 6732510"/>
              <a:gd name="connsiteY3" fmla="*/ 1878125 h 6858340"/>
              <a:gd name="connsiteX4" fmla="*/ 6524683 w 6732510"/>
              <a:gd name="connsiteY4" fmla="*/ 2790603 h 6858340"/>
              <a:gd name="connsiteX5" fmla="*/ 758412 w 6732510"/>
              <a:gd name="connsiteY5" fmla="*/ 5523480 h 6858340"/>
              <a:gd name="connsiteX6" fmla="*/ 2225799 w 6732510"/>
              <a:gd name="connsiteY6" fmla="*/ 6858340 h 6858340"/>
              <a:gd name="connsiteX7" fmla="*/ 1050142 w 6732510"/>
              <a:gd name="connsiteY7" fmla="*/ 6858340 h 6858340"/>
              <a:gd name="connsiteX8" fmla="*/ 76476 w 6732510"/>
              <a:gd name="connsiteY8" fmla="*/ 5682057 h 6858340"/>
              <a:gd name="connsiteX9" fmla="*/ 6293488 w 6732510"/>
              <a:gd name="connsiteY9" fmla="*/ 2801170 h 6858340"/>
              <a:gd name="connsiteX10" fmla="*/ 4575458 w 6732510"/>
              <a:gd name="connsiteY10" fmla="*/ 1935755 h 6858340"/>
              <a:gd name="connsiteX11" fmla="*/ 6373255 w 6732510"/>
              <a:gd name="connsiteY11" fmla="*/ 1094354 h 6858340"/>
              <a:gd name="connsiteX12" fmla="*/ 4217886 w 6732510"/>
              <a:gd name="connsiteY12" fmla="*/ 0 h 6858340"/>
              <a:gd name="connsiteX0" fmla="*/ 4217886 w 6732510"/>
              <a:gd name="connsiteY0" fmla="*/ 0 h 6858340"/>
              <a:gd name="connsiteX1" fmla="*/ 4336947 w 6732510"/>
              <a:gd name="connsiteY1" fmla="*/ 339 h 6858340"/>
              <a:gd name="connsiteX2" fmla="*/ 6732485 w 6732510"/>
              <a:gd name="connsiteY2" fmla="*/ 1143340 h 6858340"/>
              <a:gd name="connsiteX3" fmla="*/ 4732181 w 6732510"/>
              <a:gd name="connsiteY3" fmla="*/ 1905019 h 6858340"/>
              <a:gd name="connsiteX4" fmla="*/ 6524683 w 6732510"/>
              <a:gd name="connsiteY4" fmla="*/ 2790603 h 6858340"/>
              <a:gd name="connsiteX5" fmla="*/ 758412 w 6732510"/>
              <a:gd name="connsiteY5" fmla="*/ 5523480 h 6858340"/>
              <a:gd name="connsiteX6" fmla="*/ 2225799 w 6732510"/>
              <a:gd name="connsiteY6" fmla="*/ 6858340 h 6858340"/>
              <a:gd name="connsiteX7" fmla="*/ 1050142 w 6732510"/>
              <a:gd name="connsiteY7" fmla="*/ 6858340 h 6858340"/>
              <a:gd name="connsiteX8" fmla="*/ 76476 w 6732510"/>
              <a:gd name="connsiteY8" fmla="*/ 5682057 h 6858340"/>
              <a:gd name="connsiteX9" fmla="*/ 6293488 w 6732510"/>
              <a:gd name="connsiteY9" fmla="*/ 2801170 h 6858340"/>
              <a:gd name="connsiteX10" fmla="*/ 4575458 w 6732510"/>
              <a:gd name="connsiteY10" fmla="*/ 1935755 h 6858340"/>
              <a:gd name="connsiteX11" fmla="*/ 6373255 w 6732510"/>
              <a:gd name="connsiteY11" fmla="*/ 1094354 h 6858340"/>
              <a:gd name="connsiteX12" fmla="*/ 4217886 w 6732510"/>
              <a:gd name="connsiteY12" fmla="*/ 0 h 6858340"/>
              <a:gd name="connsiteX0" fmla="*/ 4217886 w 6530113"/>
              <a:gd name="connsiteY0" fmla="*/ 0 h 6858340"/>
              <a:gd name="connsiteX1" fmla="*/ 4336947 w 6530113"/>
              <a:gd name="connsiteY1" fmla="*/ 339 h 6858340"/>
              <a:gd name="connsiteX2" fmla="*/ 6512822 w 6530113"/>
              <a:gd name="connsiteY2" fmla="*/ 1102999 h 6858340"/>
              <a:gd name="connsiteX3" fmla="*/ 4732181 w 6530113"/>
              <a:gd name="connsiteY3" fmla="*/ 1905019 h 6858340"/>
              <a:gd name="connsiteX4" fmla="*/ 6524683 w 6530113"/>
              <a:gd name="connsiteY4" fmla="*/ 2790603 h 6858340"/>
              <a:gd name="connsiteX5" fmla="*/ 758412 w 6530113"/>
              <a:gd name="connsiteY5" fmla="*/ 5523480 h 6858340"/>
              <a:gd name="connsiteX6" fmla="*/ 2225799 w 6530113"/>
              <a:gd name="connsiteY6" fmla="*/ 6858340 h 6858340"/>
              <a:gd name="connsiteX7" fmla="*/ 1050142 w 6530113"/>
              <a:gd name="connsiteY7" fmla="*/ 6858340 h 6858340"/>
              <a:gd name="connsiteX8" fmla="*/ 76476 w 6530113"/>
              <a:gd name="connsiteY8" fmla="*/ 5682057 h 6858340"/>
              <a:gd name="connsiteX9" fmla="*/ 6293488 w 6530113"/>
              <a:gd name="connsiteY9" fmla="*/ 2801170 h 6858340"/>
              <a:gd name="connsiteX10" fmla="*/ 4575458 w 6530113"/>
              <a:gd name="connsiteY10" fmla="*/ 1935755 h 6858340"/>
              <a:gd name="connsiteX11" fmla="*/ 6373255 w 6530113"/>
              <a:gd name="connsiteY11" fmla="*/ 1094354 h 6858340"/>
              <a:gd name="connsiteX12" fmla="*/ 4217886 w 6530113"/>
              <a:gd name="connsiteY12" fmla="*/ 0 h 6858340"/>
              <a:gd name="connsiteX0" fmla="*/ 4217886 w 6530113"/>
              <a:gd name="connsiteY0" fmla="*/ 0 h 6858340"/>
              <a:gd name="connsiteX1" fmla="*/ 4336947 w 6530113"/>
              <a:gd name="connsiteY1" fmla="*/ 339 h 6858340"/>
              <a:gd name="connsiteX2" fmla="*/ 6512822 w 6530113"/>
              <a:gd name="connsiteY2" fmla="*/ 1102999 h 6858340"/>
              <a:gd name="connsiteX3" fmla="*/ 4732181 w 6530113"/>
              <a:gd name="connsiteY3" fmla="*/ 1905019 h 6858340"/>
              <a:gd name="connsiteX4" fmla="*/ 6524683 w 6530113"/>
              <a:gd name="connsiteY4" fmla="*/ 2790603 h 6858340"/>
              <a:gd name="connsiteX5" fmla="*/ 758412 w 6530113"/>
              <a:gd name="connsiteY5" fmla="*/ 5523480 h 6858340"/>
              <a:gd name="connsiteX6" fmla="*/ 2225799 w 6530113"/>
              <a:gd name="connsiteY6" fmla="*/ 6858340 h 6858340"/>
              <a:gd name="connsiteX7" fmla="*/ 1050142 w 6530113"/>
              <a:gd name="connsiteY7" fmla="*/ 6858340 h 6858340"/>
              <a:gd name="connsiteX8" fmla="*/ 76476 w 6530113"/>
              <a:gd name="connsiteY8" fmla="*/ 5682057 h 6858340"/>
              <a:gd name="connsiteX9" fmla="*/ 6293488 w 6530113"/>
              <a:gd name="connsiteY9" fmla="*/ 2801170 h 6858340"/>
              <a:gd name="connsiteX10" fmla="*/ 4575458 w 6530113"/>
              <a:gd name="connsiteY10" fmla="*/ 1935755 h 6858340"/>
              <a:gd name="connsiteX11" fmla="*/ 6373255 w 6530113"/>
              <a:gd name="connsiteY11" fmla="*/ 1094354 h 6858340"/>
              <a:gd name="connsiteX12" fmla="*/ 4217886 w 6530113"/>
              <a:gd name="connsiteY12" fmla="*/ 0 h 6858340"/>
              <a:gd name="connsiteX0" fmla="*/ 4217886 w 6530113"/>
              <a:gd name="connsiteY0" fmla="*/ 0 h 6858340"/>
              <a:gd name="connsiteX1" fmla="*/ 4336947 w 6530113"/>
              <a:gd name="connsiteY1" fmla="*/ 339 h 6858340"/>
              <a:gd name="connsiteX2" fmla="*/ 6512822 w 6530113"/>
              <a:gd name="connsiteY2" fmla="*/ 1102999 h 6858340"/>
              <a:gd name="connsiteX3" fmla="*/ 4732181 w 6530113"/>
              <a:gd name="connsiteY3" fmla="*/ 1905019 h 6858340"/>
              <a:gd name="connsiteX4" fmla="*/ 6524683 w 6530113"/>
              <a:gd name="connsiteY4" fmla="*/ 2790603 h 6858340"/>
              <a:gd name="connsiteX5" fmla="*/ 758412 w 6530113"/>
              <a:gd name="connsiteY5" fmla="*/ 5523480 h 6858340"/>
              <a:gd name="connsiteX6" fmla="*/ 2225799 w 6530113"/>
              <a:gd name="connsiteY6" fmla="*/ 6858340 h 6858340"/>
              <a:gd name="connsiteX7" fmla="*/ 1050142 w 6530113"/>
              <a:gd name="connsiteY7" fmla="*/ 6858340 h 6858340"/>
              <a:gd name="connsiteX8" fmla="*/ 76476 w 6530113"/>
              <a:gd name="connsiteY8" fmla="*/ 5682057 h 6858340"/>
              <a:gd name="connsiteX9" fmla="*/ 6293488 w 6530113"/>
              <a:gd name="connsiteY9" fmla="*/ 2801170 h 6858340"/>
              <a:gd name="connsiteX10" fmla="*/ 4575458 w 6530113"/>
              <a:gd name="connsiteY10" fmla="*/ 1935755 h 6858340"/>
              <a:gd name="connsiteX11" fmla="*/ 6413194 w 6530113"/>
              <a:gd name="connsiteY11" fmla="*/ 1094354 h 6858340"/>
              <a:gd name="connsiteX12" fmla="*/ 4217886 w 6530113"/>
              <a:gd name="connsiteY12" fmla="*/ 0 h 6858340"/>
              <a:gd name="connsiteX0" fmla="*/ 4217886 w 6530113"/>
              <a:gd name="connsiteY0" fmla="*/ 0 h 6858340"/>
              <a:gd name="connsiteX1" fmla="*/ 4336947 w 6530113"/>
              <a:gd name="connsiteY1" fmla="*/ 339 h 6858340"/>
              <a:gd name="connsiteX2" fmla="*/ 6512822 w 6530113"/>
              <a:gd name="connsiteY2" fmla="*/ 1102999 h 6858340"/>
              <a:gd name="connsiteX3" fmla="*/ 4732181 w 6530113"/>
              <a:gd name="connsiteY3" fmla="*/ 1905019 h 6858340"/>
              <a:gd name="connsiteX4" fmla="*/ 6524683 w 6530113"/>
              <a:gd name="connsiteY4" fmla="*/ 2790603 h 6858340"/>
              <a:gd name="connsiteX5" fmla="*/ 758412 w 6530113"/>
              <a:gd name="connsiteY5" fmla="*/ 5523480 h 6858340"/>
              <a:gd name="connsiteX6" fmla="*/ 2225799 w 6530113"/>
              <a:gd name="connsiteY6" fmla="*/ 6858340 h 6858340"/>
              <a:gd name="connsiteX7" fmla="*/ 1050142 w 6530113"/>
              <a:gd name="connsiteY7" fmla="*/ 6858340 h 6858340"/>
              <a:gd name="connsiteX8" fmla="*/ 76476 w 6530113"/>
              <a:gd name="connsiteY8" fmla="*/ 5682057 h 6858340"/>
              <a:gd name="connsiteX9" fmla="*/ 6293488 w 6530113"/>
              <a:gd name="connsiteY9" fmla="*/ 2801170 h 6858340"/>
              <a:gd name="connsiteX10" fmla="*/ 4575458 w 6530113"/>
              <a:gd name="connsiteY10" fmla="*/ 1935755 h 6858340"/>
              <a:gd name="connsiteX11" fmla="*/ 6413194 w 6530113"/>
              <a:gd name="connsiteY11" fmla="*/ 1094354 h 6858340"/>
              <a:gd name="connsiteX12" fmla="*/ 4217886 w 6530113"/>
              <a:gd name="connsiteY12" fmla="*/ 0 h 6858340"/>
              <a:gd name="connsiteX0" fmla="*/ 4217886 w 6530113"/>
              <a:gd name="connsiteY0" fmla="*/ 0 h 6858340"/>
              <a:gd name="connsiteX1" fmla="*/ 4336947 w 6530113"/>
              <a:gd name="connsiteY1" fmla="*/ 339 h 6858340"/>
              <a:gd name="connsiteX2" fmla="*/ 6512822 w 6530113"/>
              <a:gd name="connsiteY2" fmla="*/ 1102999 h 6858340"/>
              <a:gd name="connsiteX3" fmla="*/ 4732181 w 6530113"/>
              <a:gd name="connsiteY3" fmla="*/ 1905019 h 6858340"/>
              <a:gd name="connsiteX4" fmla="*/ 6524683 w 6530113"/>
              <a:gd name="connsiteY4" fmla="*/ 2790603 h 6858340"/>
              <a:gd name="connsiteX5" fmla="*/ 758412 w 6530113"/>
              <a:gd name="connsiteY5" fmla="*/ 5523480 h 6858340"/>
              <a:gd name="connsiteX6" fmla="*/ 2225799 w 6530113"/>
              <a:gd name="connsiteY6" fmla="*/ 6858340 h 6858340"/>
              <a:gd name="connsiteX7" fmla="*/ 1050142 w 6530113"/>
              <a:gd name="connsiteY7" fmla="*/ 6858340 h 6858340"/>
              <a:gd name="connsiteX8" fmla="*/ 76476 w 6530113"/>
              <a:gd name="connsiteY8" fmla="*/ 5682057 h 6858340"/>
              <a:gd name="connsiteX9" fmla="*/ 6293488 w 6530113"/>
              <a:gd name="connsiteY9" fmla="*/ 2801170 h 6858340"/>
              <a:gd name="connsiteX10" fmla="*/ 4575458 w 6530113"/>
              <a:gd name="connsiteY10" fmla="*/ 1935755 h 6858340"/>
              <a:gd name="connsiteX11" fmla="*/ 6413194 w 6530113"/>
              <a:gd name="connsiteY11" fmla="*/ 1094354 h 6858340"/>
              <a:gd name="connsiteX12" fmla="*/ 4217886 w 6530113"/>
              <a:gd name="connsiteY12" fmla="*/ 0 h 6858340"/>
              <a:gd name="connsiteX0" fmla="*/ 4217886 w 6530113"/>
              <a:gd name="connsiteY0" fmla="*/ 0 h 6858340"/>
              <a:gd name="connsiteX1" fmla="*/ 4336947 w 6530113"/>
              <a:gd name="connsiteY1" fmla="*/ 339 h 6858340"/>
              <a:gd name="connsiteX2" fmla="*/ 6512822 w 6530113"/>
              <a:gd name="connsiteY2" fmla="*/ 1102999 h 6858340"/>
              <a:gd name="connsiteX3" fmla="*/ 4732181 w 6530113"/>
              <a:gd name="connsiteY3" fmla="*/ 1905019 h 6858340"/>
              <a:gd name="connsiteX4" fmla="*/ 6524683 w 6530113"/>
              <a:gd name="connsiteY4" fmla="*/ 2790603 h 6858340"/>
              <a:gd name="connsiteX5" fmla="*/ 758412 w 6530113"/>
              <a:gd name="connsiteY5" fmla="*/ 5523480 h 6858340"/>
              <a:gd name="connsiteX6" fmla="*/ 2225799 w 6530113"/>
              <a:gd name="connsiteY6" fmla="*/ 6858340 h 6858340"/>
              <a:gd name="connsiteX7" fmla="*/ 1050142 w 6530113"/>
              <a:gd name="connsiteY7" fmla="*/ 6858340 h 6858340"/>
              <a:gd name="connsiteX8" fmla="*/ 76476 w 6530113"/>
              <a:gd name="connsiteY8" fmla="*/ 5682057 h 6858340"/>
              <a:gd name="connsiteX9" fmla="*/ 6293488 w 6530113"/>
              <a:gd name="connsiteY9" fmla="*/ 2801170 h 6858340"/>
              <a:gd name="connsiteX10" fmla="*/ 4575458 w 6530113"/>
              <a:gd name="connsiteY10" fmla="*/ 1935755 h 6858340"/>
              <a:gd name="connsiteX11" fmla="*/ 6413194 w 6530113"/>
              <a:gd name="connsiteY11" fmla="*/ 1094354 h 6858340"/>
              <a:gd name="connsiteX12" fmla="*/ 4217886 w 6530113"/>
              <a:gd name="connsiteY12" fmla="*/ 0 h 6858340"/>
              <a:gd name="connsiteX0" fmla="*/ 4217886 w 6530113"/>
              <a:gd name="connsiteY0" fmla="*/ 0 h 6858340"/>
              <a:gd name="connsiteX1" fmla="*/ 4336947 w 6530113"/>
              <a:gd name="connsiteY1" fmla="*/ 339 h 6858340"/>
              <a:gd name="connsiteX2" fmla="*/ 6512822 w 6530113"/>
              <a:gd name="connsiteY2" fmla="*/ 1102999 h 6858340"/>
              <a:gd name="connsiteX3" fmla="*/ 4732181 w 6530113"/>
              <a:gd name="connsiteY3" fmla="*/ 1905019 h 6858340"/>
              <a:gd name="connsiteX4" fmla="*/ 6524683 w 6530113"/>
              <a:gd name="connsiteY4" fmla="*/ 2790603 h 6858340"/>
              <a:gd name="connsiteX5" fmla="*/ 758412 w 6530113"/>
              <a:gd name="connsiteY5" fmla="*/ 5523480 h 6858340"/>
              <a:gd name="connsiteX6" fmla="*/ 2225799 w 6530113"/>
              <a:gd name="connsiteY6" fmla="*/ 6858340 h 6858340"/>
              <a:gd name="connsiteX7" fmla="*/ 1050142 w 6530113"/>
              <a:gd name="connsiteY7" fmla="*/ 6858340 h 6858340"/>
              <a:gd name="connsiteX8" fmla="*/ 76476 w 6530113"/>
              <a:gd name="connsiteY8" fmla="*/ 5682057 h 6858340"/>
              <a:gd name="connsiteX9" fmla="*/ 6293488 w 6530113"/>
              <a:gd name="connsiteY9" fmla="*/ 2801170 h 6858340"/>
              <a:gd name="connsiteX10" fmla="*/ 4575458 w 6530113"/>
              <a:gd name="connsiteY10" fmla="*/ 1935755 h 6858340"/>
              <a:gd name="connsiteX11" fmla="*/ 6413194 w 6530113"/>
              <a:gd name="connsiteY11" fmla="*/ 1094354 h 6858340"/>
              <a:gd name="connsiteX12" fmla="*/ 4217886 w 6530113"/>
              <a:gd name="connsiteY12" fmla="*/ 0 h 6858340"/>
              <a:gd name="connsiteX0" fmla="*/ 4217886 w 6530113"/>
              <a:gd name="connsiteY0" fmla="*/ 0 h 6858340"/>
              <a:gd name="connsiteX1" fmla="*/ 4336947 w 6530113"/>
              <a:gd name="connsiteY1" fmla="*/ 339 h 6858340"/>
              <a:gd name="connsiteX2" fmla="*/ 6512822 w 6530113"/>
              <a:gd name="connsiteY2" fmla="*/ 1102999 h 6858340"/>
              <a:gd name="connsiteX3" fmla="*/ 4732181 w 6530113"/>
              <a:gd name="connsiteY3" fmla="*/ 1905019 h 6858340"/>
              <a:gd name="connsiteX4" fmla="*/ 6524683 w 6530113"/>
              <a:gd name="connsiteY4" fmla="*/ 2790603 h 6858340"/>
              <a:gd name="connsiteX5" fmla="*/ 758412 w 6530113"/>
              <a:gd name="connsiteY5" fmla="*/ 5523480 h 6858340"/>
              <a:gd name="connsiteX6" fmla="*/ 2225799 w 6530113"/>
              <a:gd name="connsiteY6" fmla="*/ 6858340 h 6858340"/>
              <a:gd name="connsiteX7" fmla="*/ 1050142 w 6530113"/>
              <a:gd name="connsiteY7" fmla="*/ 6858340 h 6858340"/>
              <a:gd name="connsiteX8" fmla="*/ 76476 w 6530113"/>
              <a:gd name="connsiteY8" fmla="*/ 5682057 h 6858340"/>
              <a:gd name="connsiteX9" fmla="*/ 6293488 w 6530113"/>
              <a:gd name="connsiteY9" fmla="*/ 2801170 h 6858340"/>
              <a:gd name="connsiteX10" fmla="*/ 4575458 w 6530113"/>
              <a:gd name="connsiteY10" fmla="*/ 1935755 h 6858340"/>
              <a:gd name="connsiteX11" fmla="*/ 6413194 w 6530113"/>
              <a:gd name="connsiteY11" fmla="*/ 1094354 h 6858340"/>
              <a:gd name="connsiteX12" fmla="*/ 4217886 w 6530113"/>
              <a:gd name="connsiteY12" fmla="*/ 0 h 6858340"/>
              <a:gd name="connsiteX0" fmla="*/ 4217886 w 6530113"/>
              <a:gd name="connsiteY0" fmla="*/ 0 h 6858340"/>
              <a:gd name="connsiteX1" fmla="*/ 4336947 w 6530113"/>
              <a:gd name="connsiteY1" fmla="*/ 339 h 6858340"/>
              <a:gd name="connsiteX2" fmla="*/ 6512822 w 6530113"/>
              <a:gd name="connsiteY2" fmla="*/ 1102999 h 6858340"/>
              <a:gd name="connsiteX3" fmla="*/ 4732181 w 6530113"/>
              <a:gd name="connsiteY3" fmla="*/ 1905019 h 6858340"/>
              <a:gd name="connsiteX4" fmla="*/ 6524683 w 6530113"/>
              <a:gd name="connsiteY4" fmla="*/ 2790603 h 6858340"/>
              <a:gd name="connsiteX5" fmla="*/ 758412 w 6530113"/>
              <a:gd name="connsiteY5" fmla="*/ 5523480 h 6858340"/>
              <a:gd name="connsiteX6" fmla="*/ 2225799 w 6530113"/>
              <a:gd name="connsiteY6" fmla="*/ 6858340 h 6858340"/>
              <a:gd name="connsiteX7" fmla="*/ 1050142 w 6530113"/>
              <a:gd name="connsiteY7" fmla="*/ 6858340 h 6858340"/>
              <a:gd name="connsiteX8" fmla="*/ 76476 w 6530113"/>
              <a:gd name="connsiteY8" fmla="*/ 5682057 h 6858340"/>
              <a:gd name="connsiteX9" fmla="*/ 6293488 w 6530113"/>
              <a:gd name="connsiteY9" fmla="*/ 2801170 h 6858340"/>
              <a:gd name="connsiteX10" fmla="*/ 4575458 w 6530113"/>
              <a:gd name="connsiteY10" fmla="*/ 1935755 h 6858340"/>
              <a:gd name="connsiteX11" fmla="*/ 6413194 w 6530113"/>
              <a:gd name="connsiteY11" fmla="*/ 1094354 h 6858340"/>
              <a:gd name="connsiteX12" fmla="*/ 4217886 w 6530113"/>
              <a:gd name="connsiteY12" fmla="*/ 0 h 6858340"/>
              <a:gd name="connsiteX0" fmla="*/ 4217886 w 6524683"/>
              <a:gd name="connsiteY0" fmla="*/ 0 h 6858340"/>
              <a:gd name="connsiteX1" fmla="*/ 4336947 w 6524683"/>
              <a:gd name="connsiteY1" fmla="*/ 339 h 6858340"/>
              <a:gd name="connsiteX2" fmla="*/ 6512822 w 6524683"/>
              <a:gd name="connsiteY2" fmla="*/ 1102999 h 6858340"/>
              <a:gd name="connsiteX3" fmla="*/ 4732181 w 6524683"/>
              <a:gd name="connsiteY3" fmla="*/ 1905019 h 6858340"/>
              <a:gd name="connsiteX4" fmla="*/ 6524683 w 6524683"/>
              <a:gd name="connsiteY4" fmla="*/ 2790603 h 6858340"/>
              <a:gd name="connsiteX5" fmla="*/ 758412 w 6524683"/>
              <a:gd name="connsiteY5" fmla="*/ 5523480 h 6858340"/>
              <a:gd name="connsiteX6" fmla="*/ 2225799 w 6524683"/>
              <a:gd name="connsiteY6" fmla="*/ 6858340 h 6858340"/>
              <a:gd name="connsiteX7" fmla="*/ 1050142 w 6524683"/>
              <a:gd name="connsiteY7" fmla="*/ 6858340 h 6858340"/>
              <a:gd name="connsiteX8" fmla="*/ 76476 w 6524683"/>
              <a:gd name="connsiteY8" fmla="*/ 5682057 h 6858340"/>
              <a:gd name="connsiteX9" fmla="*/ 6293488 w 6524683"/>
              <a:gd name="connsiteY9" fmla="*/ 2801170 h 6858340"/>
              <a:gd name="connsiteX10" fmla="*/ 4575458 w 6524683"/>
              <a:gd name="connsiteY10" fmla="*/ 1935755 h 6858340"/>
              <a:gd name="connsiteX11" fmla="*/ 6413194 w 6524683"/>
              <a:gd name="connsiteY11" fmla="*/ 1094354 h 6858340"/>
              <a:gd name="connsiteX12" fmla="*/ 4217886 w 6524683"/>
              <a:gd name="connsiteY12" fmla="*/ 0 h 6858340"/>
              <a:gd name="connsiteX0" fmla="*/ 4217886 w 6525856"/>
              <a:gd name="connsiteY0" fmla="*/ 0 h 6858340"/>
              <a:gd name="connsiteX1" fmla="*/ 4336947 w 6525856"/>
              <a:gd name="connsiteY1" fmla="*/ 339 h 6858340"/>
              <a:gd name="connsiteX2" fmla="*/ 6512822 w 6525856"/>
              <a:gd name="connsiteY2" fmla="*/ 1102999 h 6858340"/>
              <a:gd name="connsiteX3" fmla="*/ 4732181 w 6525856"/>
              <a:gd name="connsiteY3" fmla="*/ 1905019 h 6858340"/>
              <a:gd name="connsiteX4" fmla="*/ 6524683 w 6525856"/>
              <a:gd name="connsiteY4" fmla="*/ 2790603 h 6858340"/>
              <a:gd name="connsiteX5" fmla="*/ 758412 w 6525856"/>
              <a:gd name="connsiteY5" fmla="*/ 5523480 h 6858340"/>
              <a:gd name="connsiteX6" fmla="*/ 2225799 w 6525856"/>
              <a:gd name="connsiteY6" fmla="*/ 6858340 h 6858340"/>
              <a:gd name="connsiteX7" fmla="*/ 1050142 w 6525856"/>
              <a:gd name="connsiteY7" fmla="*/ 6858340 h 6858340"/>
              <a:gd name="connsiteX8" fmla="*/ 76476 w 6525856"/>
              <a:gd name="connsiteY8" fmla="*/ 5682057 h 6858340"/>
              <a:gd name="connsiteX9" fmla="*/ 6293488 w 6525856"/>
              <a:gd name="connsiteY9" fmla="*/ 2801170 h 6858340"/>
              <a:gd name="connsiteX10" fmla="*/ 4575458 w 6525856"/>
              <a:gd name="connsiteY10" fmla="*/ 1935755 h 6858340"/>
              <a:gd name="connsiteX11" fmla="*/ 6413194 w 6525856"/>
              <a:gd name="connsiteY11" fmla="*/ 1094354 h 6858340"/>
              <a:gd name="connsiteX12" fmla="*/ 4217886 w 6525856"/>
              <a:gd name="connsiteY12" fmla="*/ 0 h 6858340"/>
              <a:gd name="connsiteX0" fmla="*/ 4217886 w 6525856"/>
              <a:gd name="connsiteY0" fmla="*/ 0 h 6858340"/>
              <a:gd name="connsiteX1" fmla="*/ 4336947 w 6525856"/>
              <a:gd name="connsiteY1" fmla="*/ 339 h 6858340"/>
              <a:gd name="connsiteX2" fmla="*/ 6512822 w 6525856"/>
              <a:gd name="connsiteY2" fmla="*/ 1102999 h 6858340"/>
              <a:gd name="connsiteX3" fmla="*/ 4732181 w 6525856"/>
              <a:gd name="connsiteY3" fmla="*/ 1905019 h 6858340"/>
              <a:gd name="connsiteX4" fmla="*/ 6524683 w 6525856"/>
              <a:gd name="connsiteY4" fmla="*/ 2790603 h 6858340"/>
              <a:gd name="connsiteX5" fmla="*/ 758412 w 6525856"/>
              <a:gd name="connsiteY5" fmla="*/ 5523480 h 6858340"/>
              <a:gd name="connsiteX6" fmla="*/ 2225799 w 6525856"/>
              <a:gd name="connsiteY6" fmla="*/ 6858340 h 6858340"/>
              <a:gd name="connsiteX7" fmla="*/ 1050142 w 6525856"/>
              <a:gd name="connsiteY7" fmla="*/ 6858340 h 6858340"/>
              <a:gd name="connsiteX8" fmla="*/ 76476 w 6525856"/>
              <a:gd name="connsiteY8" fmla="*/ 5682057 h 6858340"/>
              <a:gd name="connsiteX9" fmla="*/ 6293488 w 6525856"/>
              <a:gd name="connsiteY9" fmla="*/ 2801170 h 6858340"/>
              <a:gd name="connsiteX10" fmla="*/ 4575458 w 6525856"/>
              <a:gd name="connsiteY10" fmla="*/ 1935755 h 6858340"/>
              <a:gd name="connsiteX11" fmla="*/ 6413194 w 6525856"/>
              <a:gd name="connsiteY11" fmla="*/ 1094354 h 6858340"/>
              <a:gd name="connsiteX12" fmla="*/ 4217886 w 6525856"/>
              <a:gd name="connsiteY12" fmla="*/ 0 h 6858340"/>
              <a:gd name="connsiteX0" fmla="*/ 4217886 w 6525856"/>
              <a:gd name="connsiteY0" fmla="*/ 0 h 6858340"/>
              <a:gd name="connsiteX1" fmla="*/ 4336947 w 6525856"/>
              <a:gd name="connsiteY1" fmla="*/ 339 h 6858340"/>
              <a:gd name="connsiteX2" fmla="*/ 6512822 w 6525856"/>
              <a:gd name="connsiteY2" fmla="*/ 1102999 h 6858340"/>
              <a:gd name="connsiteX3" fmla="*/ 4732181 w 6525856"/>
              <a:gd name="connsiteY3" fmla="*/ 1905019 h 6858340"/>
              <a:gd name="connsiteX4" fmla="*/ 6524683 w 6525856"/>
              <a:gd name="connsiteY4" fmla="*/ 2790603 h 6858340"/>
              <a:gd name="connsiteX5" fmla="*/ 758412 w 6525856"/>
              <a:gd name="connsiteY5" fmla="*/ 5523480 h 6858340"/>
              <a:gd name="connsiteX6" fmla="*/ 2225799 w 6525856"/>
              <a:gd name="connsiteY6" fmla="*/ 6858340 h 6858340"/>
              <a:gd name="connsiteX7" fmla="*/ 1050142 w 6525856"/>
              <a:gd name="connsiteY7" fmla="*/ 6858340 h 6858340"/>
              <a:gd name="connsiteX8" fmla="*/ 76476 w 6525856"/>
              <a:gd name="connsiteY8" fmla="*/ 5682057 h 6858340"/>
              <a:gd name="connsiteX9" fmla="*/ 6293488 w 6525856"/>
              <a:gd name="connsiteY9" fmla="*/ 2801170 h 6858340"/>
              <a:gd name="connsiteX10" fmla="*/ 4575458 w 6525856"/>
              <a:gd name="connsiteY10" fmla="*/ 1935755 h 6858340"/>
              <a:gd name="connsiteX11" fmla="*/ 6413194 w 6525856"/>
              <a:gd name="connsiteY11" fmla="*/ 1094354 h 6858340"/>
              <a:gd name="connsiteX12" fmla="*/ 4217886 w 6525856"/>
              <a:gd name="connsiteY12" fmla="*/ 0 h 6858340"/>
              <a:gd name="connsiteX0" fmla="*/ 4217886 w 6525856"/>
              <a:gd name="connsiteY0" fmla="*/ 0 h 6858340"/>
              <a:gd name="connsiteX1" fmla="*/ 4336947 w 6525856"/>
              <a:gd name="connsiteY1" fmla="*/ 339 h 6858340"/>
              <a:gd name="connsiteX2" fmla="*/ 6512822 w 6525856"/>
              <a:gd name="connsiteY2" fmla="*/ 1102999 h 6858340"/>
              <a:gd name="connsiteX3" fmla="*/ 4732181 w 6525856"/>
              <a:gd name="connsiteY3" fmla="*/ 1905019 h 6858340"/>
              <a:gd name="connsiteX4" fmla="*/ 6524683 w 6525856"/>
              <a:gd name="connsiteY4" fmla="*/ 2790603 h 6858340"/>
              <a:gd name="connsiteX5" fmla="*/ 758412 w 6525856"/>
              <a:gd name="connsiteY5" fmla="*/ 5523480 h 6858340"/>
              <a:gd name="connsiteX6" fmla="*/ 2225799 w 6525856"/>
              <a:gd name="connsiteY6" fmla="*/ 6858340 h 6858340"/>
              <a:gd name="connsiteX7" fmla="*/ 1050142 w 6525856"/>
              <a:gd name="connsiteY7" fmla="*/ 6858340 h 6858340"/>
              <a:gd name="connsiteX8" fmla="*/ 76476 w 6525856"/>
              <a:gd name="connsiteY8" fmla="*/ 5682057 h 6858340"/>
              <a:gd name="connsiteX9" fmla="*/ 6293488 w 6525856"/>
              <a:gd name="connsiteY9" fmla="*/ 2801170 h 6858340"/>
              <a:gd name="connsiteX10" fmla="*/ 4575458 w 6525856"/>
              <a:gd name="connsiteY10" fmla="*/ 1935755 h 6858340"/>
              <a:gd name="connsiteX11" fmla="*/ 6413194 w 6525856"/>
              <a:gd name="connsiteY11" fmla="*/ 1094354 h 6858340"/>
              <a:gd name="connsiteX12" fmla="*/ 4217886 w 6525856"/>
              <a:gd name="connsiteY12" fmla="*/ 0 h 6858340"/>
              <a:gd name="connsiteX0" fmla="*/ 4217886 w 6525856"/>
              <a:gd name="connsiteY0" fmla="*/ 0 h 6858340"/>
              <a:gd name="connsiteX1" fmla="*/ 4336947 w 6525856"/>
              <a:gd name="connsiteY1" fmla="*/ 339 h 6858340"/>
              <a:gd name="connsiteX2" fmla="*/ 6512822 w 6525856"/>
              <a:gd name="connsiteY2" fmla="*/ 1102999 h 6858340"/>
              <a:gd name="connsiteX3" fmla="*/ 4732181 w 6525856"/>
              <a:gd name="connsiteY3" fmla="*/ 1905019 h 6858340"/>
              <a:gd name="connsiteX4" fmla="*/ 6524683 w 6525856"/>
              <a:gd name="connsiteY4" fmla="*/ 2790603 h 6858340"/>
              <a:gd name="connsiteX5" fmla="*/ 758412 w 6525856"/>
              <a:gd name="connsiteY5" fmla="*/ 5523480 h 6858340"/>
              <a:gd name="connsiteX6" fmla="*/ 2225799 w 6525856"/>
              <a:gd name="connsiteY6" fmla="*/ 6858340 h 6858340"/>
              <a:gd name="connsiteX7" fmla="*/ 1050142 w 6525856"/>
              <a:gd name="connsiteY7" fmla="*/ 6858340 h 6858340"/>
              <a:gd name="connsiteX8" fmla="*/ 76476 w 6525856"/>
              <a:gd name="connsiteY8" fmla="*/ 5682057 h 6858340"/>
              <a:gd name="connsiteX9" fmla="*/ 6293488 w 6525856"/>
              <a:gd name="connsiteY9" fmla="*/ 2801170 h 6858340"/>
              <a:gd name="connsiteX10" fmla="*/ 4575458 w 6525856"/>
              <a:gd name="connsiteY10" fmla="*/ 1935755 h 6858340"/>
              <a:gd name="connsiteX11" fmla="*/ 6413194 w 6525856"/>
              <a:gd name="connsiteY11" fmla="*/ 1094354 h 6858340"/>
              <a:gd name="connsiteX12" fmla="*/ 4217886 w 6525856"/>
              <a:gd name="connsiteY12" fmla="*/ 0 h 6858340"/>
              <a:gd name="connsiteX0" fmla="*/ 4173979 w 6481949"/>
              <a:gd name="connsiteY0" fmla="*/ 0 h 6858340"/>
              <a:gd name="connsiteX1" fmla="*/ 4293040 w 6481949"/>
              <a:gd name="connsiteY1" fmla="*/ 339 h 6858340"/>
              <a:gd name="connsiteX2" fmla="*/ 6468915 w 6481949"/>
              <a:gd name="connsiteY2" fmla="*/ 1102999 h 6858340"/>
              <a:gd name="connsiteX3" fmla="*/ 4688274 w 6481949"/>
              <a:gd name="connsiteY3" fmla="*/ 1905019 h 6858340"/>
              <a:gd name="connsiteX4" fmla="*/ 6480776 w 6481949"/>
              <a:gd name="connsiteY4" fmla="*/ 2790603 h 6858340"/>
              <a:gd name="connsiteX5" fmla="*/ 714505 w 6481949"/>
              <a:gd name="connsiteY5" fmla="*/ 5523480 h 6858340"/>
              <a:gd name="connsiteX6" fmla="*/ 2181892 w 6481949"/>
              <a:gd name="connsiteY6" fmla="*/ 6858340 h 6858340"/>
              <a:gd name="connsiteX7" fmla="*/ 1006235 w 6481949"/>
              <a:gd name="connsiteY7" fmla="*/ 6858340 h 6858340"/>
              <a:gd name="connsiteX8" fmla="*/ 32569 w 6481949"/>
              <a:gd name="connsiteY8" fmla="*/ 5682057 h 6858340"/>
              <a:gd name="connsiteX9" fmla="*/ 6249581 w 6481949"/>
              <a:gd name="connsiteY9" fmla="*/ 2801170 h 6858340"/>
              <a:gd name="connsiteX10" fmla="*/ 4531551 w 6481949"/>
              <a:gd name="connsiteY10" fmla="*/ 1935755 h 6858340"/>
              <a:gd name="connsiteX11" fmla="*/ 6369287 w 6481949"/>
              <a:gd name="connsiteY11" fmla="*/ 1094354 h 6858340"/>
              <a:gd name="connsiteX12" fmla="*/ 4173979 w 6481949"/>
              <a:gd name="connsiteY12" fmla="*/ 0 h 6858340"/>
              <a:gd name="connsiteX0" fmla="*/ 4174197 w 6482167"/>
              <a:gd name="connsiteY0" fmla="*/ 0 h 6858340"/>
              <a:gd name="connsiteX1" fmla="*/ 4293258 w 6482167"/>
              <a:gd name="connsiteY1" fmla="*/ 339 h 6858340"/>
              <a:gd name="connsiteX2" fmla="*/ 6469133 w 6482167"/>
              <a:gd name="connsiteY2" fmla="*/ 1102999 h 6858340"/>
              <a:gd name="connsiteX3" fmla="*/ 4688492 w 6482167"/>
              <a:gd name="connsiteY3" fmla="*/ 1905019 h 6858340"/>
              <a:gd name="connsiteX4" fmla="*/ 6480994 w 6482167"/>
              <a:gd name="connsiteY4" fmla="*/ 2790603 h 6858340"/>
              <a:gd name="connsiteX5" fmla="*/ 714723 w 6482167"/>
              <a:gd name="connsiteY5" fmla="*/ 5523480 h 6858340"/>
              <a:gd name="connsiteX6" fmla="*/ 2182110 w 6482167"/>
              <a:gd name="connsiteY6" fmla="*/ 6858340 h 6858340"/>
              <a:gd name="connsiteX7" fmla="*/ 1006453 w 6482167"/>
              <a:gd name="connsiteY7" fmla="*/ 6858340 h 6858340"/>
              <a:gd name="connsiteX8" fmla="*/ 32787 w 6482167"/>
              <a:gd name="connsiteY8" fmla="*/ 5682057 h 6858340"/>
              <a:gd name="connsiteX9" fmla="*/ 6203506 w 6482167"/>
              <a:gd name="connsiteY9" fmla="*/ 2801170 h 6858340"/>
              <a:gd name="connsiteX10" fmla="*/ 4531769 w 6482167"/>
              <a:gd name="connsiteY10" fmla="*/ 1935755 h 6858340"/>
              <a:gd name="connsiteX11" fmla="*/ 6369505 w 6482167"/>
              <a:gd name="connsiteY11" fmla="*/ 1094354 h 6858340"/>
              <a:gd name="connsiteX12" fmla="*/ 4174197 w 6482167"/>
              <a:gd name="connsiteY12" fmla="*/ 0 h 6858340"/>
              <a:gd name="connsiteX0" fmla="*/ 4174197 w 6482167"/>
              <a:gd name="connsiteY0" fmla="*/ 0 h 6858340"/>
              <a:gd name="connsiteX1" fmla="*/ 4293258 w 6482167"/>
              <a:gd name="connsiteY1" fmla="*/ 339 h 6858340"/>
              <a:gd name="connsiteX2" fmla="*/ 6469133 w 6482167"/>
              <a:gd name="connsiteY2" fmla="*/ 1102999 h 6858340"/>
              <a:gd name="connsiteX3" fmla="*/ 4765646 w 6482167"/>
              <a:gd name="connsiteY3" fmla="*/ 1884237 h 6858340"/>
              <a:gd name="connsiteX4" fmla="*/ 6480994 w 6482167"/>
              <a:gd name="connsiteY4" fmla="*/ 2790603 h 6858340"/>
              <a:gd name="connsiteX5" fmla="*/ 714723 w 6482167"/>
              <a:gd name="connsiteY5" fmla="*/ 5523480 h 6858340"/>
              <a:gd name="connsiteX6" fmla="*/ 2182110 w 6482167"/>
              <a:gd name="connsiteY6" fmla="*/ 6858340 h 6858340"/>
              <a:gd name="connsiteX7" fmla="*/ 1006453 w 6482167"/>
              <a:gd name="connsiteY7" fmla="*/ 6858340 h 6858340"/>
              <a:gd name="connsiteX8" fmla="*/ 32787 w 6482167"/>
              <a:gd name="connsiteY8" fmla="*/ 5682057 h 6858340"/>
              <a:gd name="connsiteX9" fmla="*/ 6203506 w 6482167"/>
              <a:gd name="connsiteY9" fmla="*/ 2801170 h 6858340"/>
              <a:gd name="connsiteX10" fmla="*/ 4531769 w 6482167"/>
              <a:gd name="connsiteY10" fmla="*/ 1935755 h 6858340"/>
              <a:gd name="connsiteX11" fmla="*/ 6369505 w 6482167"/>
              <a:gd name="connsiteY11" fmla="*/ 1094354 h 6858340"/>
              <a:gd name="connsiteX12" fmla="*/ 4174197 w 6482167"/>
              <a:gd name="connsiteY12" fmla="*/ 0 h 6858340"/>
              <a:gd name="connsiteX0" fmla="*/ 4174052 w 6482022"/>
              <a:gd name="connsiteY0" fmla="*/ 0 h 6858340"/>
              <a:gd name="connsiteX1" fmla="*/ 4293113 w 6482022"/>
              <a:gd name="connsiteY1" fmla="*/ 339 h 6858340"/>
              <a:gd name="connsiteX2" fmla="*/ 6468988 w 6482022"/>
              <a:gd name="connsiteY2" fmla="*/ 1102999 h 6858340"/>
              <a:gd name="connsiteX3" fmla="*/ 4765501 w 6482022"/>
              <a:gd name="connsiteY3" fmla="*/ 1884237 h 6858340"/>
              <a:gd name="connsiteX4" fmla="*/ 6480849 w 6482022"/>
              <a:gd name="connsiteY4" fmla="*/ 2790603 h 6858340"/>
              <a:gd name="connsiteX5" fmla="*/ 714578 w 6482022"/>
              <a:gd name="connsiteY5" fmla="*/ 5523480 h 6858340"/>
              <a:gd name="connsiteX6" fmla="*/ 2181965 w 6482022"/>
              <a:gd name="connsiteY6" fmla="*/ 6858340 h 6858340"/>
              <a:gd name="connsiteX7" fmla="*/ 1006308 w 6482022"/>
              <a:gd name="connsiteY7" fmla="*/ 6858340 h 6858340"/>
              <a:gd name="connsiteX8" fmla="*/ 32642 w 6482022"/>
              <a:gd name="connsiteY8" fmla="*/ 5682057 h 6858340"/>
              <a:gd name="connsiteX9" fmla="*/ 6234224 w 6482022"/>
              <a:gd name="connsiteY9" fmla="*/ 2759607 h 6858340"/>
              <a:gd name="connsiteX10" fmla="*/ 4531624 w 6482022"/>
              <a:gd name="connsiteY10" fmla="*/ 1935755 h 6858340"/>
              <a:gd name="connsiteX11" fmla="*/ 6369360 w 6482022"/>
              <a:gd name="connsiteY11" fmla="*/ 1094354 h 6858340"/>
              <a:gd name="connsiteX12" fmla="*/ 4174052 w 6482022"/>
              <a:gd name="connsiteY12" fmla="*/ 0 h 6858340"/>
              <a:gd name="connsiteX0" fmla="*/ 4174052 w 6480849"/>
              <a:gd name="connsiteY0" fmla="*/ 0 h 6858340"/>
              <a:gd name="connsiteX1" fmla="*/ 4293113 w 6480849"/>
              <a:gd name="connsiteY1" fmla="*/ 339 h 6858340"/>
              <a:gd name="connsiteX2" fmla="*/ 6468988 w 6480849"/>
              <a:gd name="connsiteY2" fmla="*/ 1102999 h 6858340"/>
              <a:gd name="connsiteX3" fmla="*/ 4765501 w 6480849"/>
              <a:gd name="connsiteY3" fmla="*/ 1884237 h 6858340"/>
              <a:gd name="connsiteX4" fmla="*/ 6480849 w 6480849"/>
              <a:gd name="connsiteY4" fmla="*/ 2790603 h 6858340"/>
              <a:gd name="connsiteX5" fmla="*/ 714578 w 6480849"/>
              <a:gd name="connsiteY5" fmla="*/ 5523480 h 6858340"/>
              <a:gd name="connsiteX6" fmla="*/ 2181965 w 6480849"/>
              <a:gd name="connsiteY6" fmla="*/ 6858340 h 6858340"/>
              <a:gd name="connsiteX7" fmla="*/ 1006308 w 6480849"/>
              <a:gd name="connsiteY7" fmla="*/ 6858340 h 6858340"/>
              <a:gd name="connsiteX8" fmla="*/ 32642 w 6480849"/>
              <a:gd name="connsiteY8" fmla="*/ 5682057 h 6858340"/>
              <a:gd name="connsiteX9" fmla="*/ 6234224 w 6480849"/>
              <a:gd name="connsiteY9" fmla="*/ 2759607 h 6858340"/>
              <a:gd name="connsiteX10" fmla="*/ 4531624 w 6480849"/>
              <a:gd name="connsiteY10" fmla="*/ 1935755 h 6858340"/>
              <a:gd name="connsiteX11" fmla="*/ 6369360 w 6480849"/>
              <a:gd name="connsiteY11" fmla="*/ 1094354 h 6858340"/>
              <a:gd name="connsiteX12" fmla="*/ 4174052 w 6480849"/>
              <a:gd name="connsiteY12" fmla="*/ 0 h 6858340"/>
              <a:gd name="connsiteX0" fmla="*/ 4174052 w 6480849"/>
              <a:gd name="connsiteY0" fmla="*/ 0 h 6858340"/>
              <a:gd name="connsiteX1" fmla="*/ 4293113 w 6480849"/>
              <a:gd name="connsiteY1" fmla="*/ 339 h 6858340"/>
              <a:gd name="connsiteX2" fmla="*/ 6468988 w 6480849"/>
              <a:gd name="connsiteY2" fmla="*/ 1102999 h 6858340"/>
              <a:gd name="connsiteX3" fmla="*/ 4765501 w 6480849"/>
              <a:gd name="connsiteY3" fmla="*/ 1884237 h 6858340"/>
              <a:gd name="connsiteX4" fmla="*/ 6480849 w 6480849"/>
              <a:gd name="connsiteY4" fmla="*/ 2790603 h 6858340"/>
              <a:gd name="connsiteX5" fmla="*/ 714578 w 6480849"/>
              <a:gd name="connsiteY5" fmla="*/ 5523480 h 6858340"/>
              <a:gd name="connsiteX6" fmla="*/ 2181965 w 6480849"/>
              <a:gd name="connsiteY6" fmla="*/ 6858340 h 6858340"/>
              <a:gd name="connsiteX7" fmla="*/ 1006308 w 6480849"/>
              <a:gd name="connsiteY7" fmla="*/ 6858340 h 6858340"/>
              <a:gd name="connsiteX8" fmla="*/ 32642 w 6480849"/>
              <a:gd name="connsiteY8" fmla="*/ 5682057 h 6858340"/>
              <a:gd name="connsiteX9" fmla="*/ 6234224 w 6480849"/>
              <a:gd name="connsiteY9" fmla="*/ 2759607 h 6858340"/>
              <a:gd name="connsiteX10" fmla="*/ 4531624 w 6480849"/>
              <a:gd name="connsiteY10" fmla="*/ 1935755 h 6858340"/>
              <a:gd name="connsiteX11" fmla="*/ 6369360 w 6480849"/>
              <a:gd name="connsiteY11" fmla="*/ 1094354 h 6858340"/>
              <a:gd name="connsiteX12" fmla="*/ 4174052 w 6480849"/>
              <a:gd name="connsiteY12" fmla="*/ 0 h 6858340"/>
              <a:gd name="connsiteX0" fmla="*/ 4174052 w 6484234"/>
              <a:gd name="connsiteY0" fmla="*/ 0 h 6858340"/>
              <a:gd name="connsiteX1" fmla="*/ 4293113 w 6484234"/>
              <a:gd name="connsiteY1" fmla="*/ 339 h 6858340"/>
              <a:gd name="connsiteX2" fmla="*/ 6468988 w 6484234"/>
              <a:gd name="connsiteY2" fmla="*/ 1102999 h 6858340"/>
              <a:gd name="connsiteX3" fmla="*/ 4765501 w 6484234"/>
              <a:gd name="connsiteY3" fmla="*/ 1884237 h 6858340"/>
              <a:gd name="connsiteX4" fmla="*/ 6480849 w 6484234"/>
              <a:gd name="connsiteY4" fmla="*/ 2790603 h 6858340"/>
              <a:gd name="connsiteX5" fmla="*/ 714578 w 6484234"/>
              <a:gd name="connsiteY5" fmla="*/ 5523480 h 6858340"/>
              <a:gd name="connsiteX6" fmla="*/ 2181965 w 6484234"/>
              <a:gd name="connsiteY6" fmla="*/ 6858340 h 6858340"/>
              <a:gd name="connsiteX7" fmla="*/ 1006308 w 6484234"/>
              <a:gd name="connsiteY7" fmla="*/ 6858340 h 6858340"/>
              <a:gd name="connsiteX8" fmla="*/ 32642 w 6484234"/>
              <a:gd name="connsiteY8" fmla="*/ 5682057 h 6858340"/>
              <a:gd name="connsiteX9" fmla="*/ 6234224 w 6484234"/>
              <a:gd name="connsiteY9" fmla="*/ 2759607 h 6858340"/>
              <a:gd name="connsiteX10" fmla="*/ 4531624 w 6484234"/>
              <a:gd name="connsiteY10" fmla="*/ 1935755 h 6858340"/>
              <a:gd name="connsiteX11" fmla="*/ 6369360 w 6484234"/>
              <a:gd name="connsiteY11" fmla="*/ 1094354 h 6858340"/>
              <a:gd name="connsiteX12" fmla="*/ 4174052 w 6484234"/>
              <a:gd name="connsiteY12" fmla="*/ 0 h 6858340"/>
              <a:gd name="connsiteX0" fmla="*/ 4174052 w 6484234"/>
              <a:gd name="connsiteY0" fmla="*/ 0 h 6858340"/>
              <a:gd name="connsiteX1" fmla="*/ 4293113 w 6484234"/>
              <a:gd name="connsiteY1" fmla="*/ 339 h 6858340"/>
              <a:gd name="connsiteX2" fmla="*/ 6468988 w 6484234"/>
              <a:gd name="connsiteY2" fmla="*/ 1102999 h 6858340"/>
              <a:gd name="connsiteX3" fmla="*/ 4708921 w 6484234"/>
              <a:gd name="connsiteY3" fmla="*/ 1874712 h 6858340"/>
              <a:gd name="connsiteX4" fmla="*/ 6480849 w 6484234"/>
              <a:gd name="connsiteY4" fmla="*/ 2790603 h 6858340"/>
              <a:gd name="connsiteX5" fmla="*/ 714578 w 6484234"/>
              <a:gd name="connsiteY5" fmla="*/ 5523480 h 6858340"/>
              <a:gd name="connsiteX6" fmla="*/ 2181965 w 6484234"/>
              <a:gd name="connsiteY6" fmla="*/ 6858340 h 6858340"/>
              <a:gd name="connsiteX7" fmla="*/ 1006308 w 6484234"/>
              <a:gd name="connsiteY7" fmla="*/ 6858340 h 6858340"/>
              <a:gd name="connsiteX8" fmla="*/ 32642 w 6484234"/>
              <a:gd name="connsiteY8" fmla="*/ 5682057 h 6858340"/>
              <a:gd name="connsiteX9" fmla="*/ 6234224 w 6484234"/>
              <a:gd name="connsiteY9" fmla="*/ 2759607 h 6858340"/>
              <a:gd name="connsiteX10" fmla="*/ 4531624 w 6484234"/>
              <a:gd name="connsiteY10" fmla="*/ 1935755 h 6858340"/>
              <a:gd name="connsiteX11" fmla="*/ 6369360 w 6484234"/>
              <a:gd name="connsiteY11" fmla="*/ 1094354 h 6858340"/>
              <a:gd name="connsiteX12" fmla="*/ 4174052 w 6484234"/>
              <a:gd name="connsiteY12" fmla="*/ 0 h 6858340"/>
              <a:gd name="connsiteX0" fmla="*/ 4174052 w 6484234"/>
              <a:gd name="connsiteY0" fmla="*/ 0 h 6858340"/>
              <a:gd name="connsiteX1" fmla="*/ 4293113 w 6484234"/>
              <a:gd name="connsiteY1" fmla="*/ 339 h 6858340"/>
              <a:gd name="connsiteX2" fmla="*/ 6468988 w 6484234"/>
              <a:gd name="connsiteY2" fmla="*/ 1102999 h 6858340"/>
              <a:gd name="connsiteX3" fmla="*/ 4708921 w 6484234"/>
              <a:gd name="connsiteY3" fmla="*/ 1874712 h 6858340"/>
              <a:gd name="connsiteX4" fmla="*/ 6480849 w 6484234"/>
              <a:gd name="connsiteY4" fmla="*/ 2790603 h 6858340"/>
              <a:gd name="connsiteX5" fmla="*/ 714578 w 6484234"/>
              <a:gd name="connsiteY5" fmla="*/ 5523480 h 6858340"/>
              <a:gd name="connsiteX6" fmla="*/ 2181965 w 6484234"/>
              <a:gd name="connsiteY6" fmla="*/ 6858340 h 6858340"/>
              <a:gd name="connsiteX7" fmla="*/ 1006308 w 6484234"/>
              <a:gd name="connsiteY7" fmla="*/ 6858340 h 6858340"/>
              <a:gd name="connsiteX8" fmla="*/ 32642 w 6484234"/>
              <a:gd name="connsiteY8" fmla="*/ 5682057 h 6858340"/>
              <a:gd name="connsiteX9" fmla="*/ 6234224 w 6484234"/>
              <a:gd name="connsiteY9" fmla="*/ 2759607 h 6858340"/>
              <a:gd name="connsiteX10" fmla="*/ 4531624 w 6484234"/>
              <a:gd name="connsiteY10" fmla="*/ 1935755 h 6858340"/>
              <a:gd name="connsiteX11" fmla="*/ 6411795 w 6484234"/>
              <a:gd name="connsiteY11" fmla="*/ 1075304 h 6858340"/>
              <a:gd name="connsiteX12" fmla="*/ 4174052 w 6484234"/>
              <a:gd name="connsiteY12" fmla="*/ 0 h 6858340"/>
              <a:gd name="connsiteX0" fmla="*/ 4174052 w 6484234"/>
              <a:gd name="connsiteY0" fmla="*/ 0 h 6858340"/>
              <a:gd name="connsiteX1" fmla="*/ 4264823 w 6484234"/>
              <a:gd name="connsiteY1" fmla="*/ 9864 h 6858340"/>
              <a:gd name="connsiteX2" fmla="*/ 6468988 w 6484234"/>
              <a:gd name="connsiteY2" fmla="*/ 1102999 h 6858340"/>
              <a:gd name="connsiteX3" fmla="*/ 4708921 w 6484234"/>
              <a:gd name="connsiteY3" fmla="*/ 1874712 h 6858340"/>
              <a:gd name="connsiteX4" fmla="*/ 6480849 w 6484234"/>
              <a:gd name="connsiteY4" fmla="*/ 2790603 h 6858340"/>
              <a:gd name="connsiteX5" fmla="*/ 714578 w 6484234"/>
              <a:gd name="connsiteY5" fmla="*/ 5523480 h 6858340"/>
              <a:gd name="connsiteX6" fmla="*/ 2181965 w 6484234"/>
              <a:gd name="connsiteY6" fmla="*/ 6858340 h 6858340"/>
              <a:gd name="connsiteX7" fmla="*/ 1006308 w 6484234"/>
              <a:gd name="connsiteY7" fmla="*/ 6858340 h 6858340"/>
              <a:gd name="connsiteX8" fmla="*/ 32642 w 6484234"/>
              <a:gd name="connsiteY8" fmla="*/ 5682057 h 6858340"/>
              <a:gd name="connsiteX9" fmla="*/ 6234224 w 6484234"/>
              <a:gd name="connsiteY9" fmla="*/ 2759607 h 6858340"/>
              <a:gd name="connsiteX10" fmla="*/ 4531624 w 6484234"/>
              <a:gd name="connsiteY10" fmla="*/ 1935755 h 6858340"/>
              <a:gd name="connsiteX11" fmla="*/ 6411795 w 6484234"/>
              <a:gd name="connsiteY11" fmla="*/ 1075304 h 6858340"/>
              <a:gd name="connsiteX12" fmla="*/ 4174052 w 6484234"/>
              <a:gd name="connsiteY12" fmla="*/ 0 h 6858340"/>
              <a:gd name="connsiteX0" fmla="*/ 4174052 w 6484234"/>
              <a:gd name="connsiteY0" fmla="*/ 0 h 6858340"/>
              <a:gd name="connsiteX1" fmla="*/ 4245375 w 6484234"/>
              <a:gd name="connsiteY1" fmla="*/ 339 h 6858340"/>
              <a:gd name="connsiteX2" fmla="*/ 6468988 w 6484234"/>
              <a:gd name="connsiteY2" fmla="*/ 1102999 h 6858340"/>
              <a:gd name="connsiteX3" fmla="*/ 4708921 w 6484234"/>
              <a:gd name="connsiteY3" fmla="*/ 1874712 h 6858340"/>
              <a:gd name="connsiteX4" fmla="*/ 6480849 w 6484234"/>
              <a:gd name="connsiteY4" fmla="*/ 2790603 h 6858340"/>
              <a:gd name="connsiteX5" fmla="*/ 714578 w 6484234"/>
              <a:gd name="connsiteY5" fmla="*/ 5523480 h 6858340"/>
              <a:gd name="connsiteX6" fmla="*/ 2181965 w 6484234"/>
              <a:gd name="connsiteY6" fmla="*/ 6858340 h 6858340"/>
              <a:gd name="connsiteX7" fmla="*/ 1006308 w 6484234"/>
              <a:gd name="connsiteY7" fmla="*/ 6858340 h 6858340"/>
              <a:gd name="connsiteX8" fmla="*/ 32642 w 6484234"/>
              <a:gd name="connsiteY8" fmla="*/ 5682057 h 6858340"/>
              <a:gd name="connsiteX9" fmla="*/ 6234224 w 6484234"/>
              <a:gd name="connsiteY9" fmla="*/ 2759607 h 6858340"/>
              <a:gd name="connsiteX10" fmla="*/ 4531624 w 6484234"/>
              <a:gd name="connsiteY10" fmla="*/ 1935755 h 6858340"/>
              <a:gd name="connsiteX11" fmla="*/ 6411795 w 6484234"/>
              <a:gd name="connsiteY11" fmla="*/ 1075304 h 6858340"/>
              <a:gd name="connsiteX12" fmla="*/ 4174052 w 6484234"/>
              <a:gd name="connsiteY12" fmla="*/ 0 h 68583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6484234" h="6858340">
                <a:moveTo>
                  <a:pt x="4174052" y="0"/>
                </a:moveTo>
                <a:lnTo>
                  <a:pt x="4245375" y="339"/>
                </a:lnTo>
                <a:cubicBezTo>
                  <a:pt x="5416178" y="528936"/>
                  <a:pt x="6350992" y="682938"/>
                  <a:pt x="6468988" y="1102999"/>
                </a:cubicBezTo>
                <a:cubicBezTo>
                  <a:pt x="6557029" y="1428930"/>
                  <a:pt x="4727971" y="1512762"/>
                  <a:pt x="4708921" y="1874712"/>
                </a:cubicBezTo>
                <a:cubicBezTo>
                  <a:pt x="4701937" y="2115638"/>
                  <a:pt x="6312010" y="1882285"/>
                  <a:pt x="6480849" y="2790603"/>
                </a:cubicBezTo>
                <a:cubicBezTo>
                  <a:pt x="6650520" y="3577335"/>
                  <a:pt x="385599" y="4141704"/>
                  <a:pt x="714578" y="5523480"/>
                </a:cubicBezTo>
                <a:cubicBezTo>
                  <a:pt x="794323" y="5878568"/>
                  <a:pt x="1791030" y="6638674"/>
                  <a:pt x="2181965" y="6858340"/>
                </a:cubicBezTo>
                <a:lnTo>
                  <a:pt x="1006308" y="6858340"/>
                </a:lnTo>
                <a:cubicBezTo>
                  <a:pt x="717405" y="6667367"/>
                  <a:pt x="222031" y="6109569"/>
                  <a:pt x="32642" y="5682057"/>
                </a:cubicBezTo>
                <a:cubicBezTo>
                  <a:pt x="-515243" y="3750636"/>
                  <a:pt x="6012382" y="3379244"/>
                  <a:pt x="6234224" y="2759607"/>
                </a:cubicBezTo>
                <a:cubicBezTo>
                  <a:pt x="6337180" y="2134960"/>
                  <a:pt x="4538501" y="2237673"/>
                  <a:pt x="4531624" y="1935755"/>
                </a:cubicBezTo>
                <a:cubicBezTo>
                  <a:pt x="4501670" y="1437575"/>
                  <a:pt x="6411795" y="1358332"/>
                  <a:pt x="6411795" y="1075304"/>
                </a:cubicBezTo>
                <a:cubicBezTo>
                  <a:pt x="6249153" y="697073"/>
                  <a:pt x="4905821" y="364785"/>
                  <a:pt x="4174052" y="0"/>
                </a:cubicBezTo>
                <a:close/>
              </a:path>
            </a:pathLst>
          </a:custGeom>
          <a:gradFill flip="none" rotWithShape="1">
            <a:gsLst>
              <a:gs pos="53000">
                <a:schemeClr val="accent1">
                  <a:lumMod val="50000"/>
                </a:schemeClr>
              </a:gs>
              <a:gs pos="0">
                <a:schemeClr val="bg2">
                  <a:lumMod val="90000"/>
                  <a:alpha val="12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56" name="Frame 155">
            <a:extLst>
              <a:ext uri="{FF2B5EF4-FFF2-40B4-BE49-F238E27FC236}">
                <a16:creationId xmlns:a16="http://schemas.microsoft.com/office/drawing/2014/main" id="{E0A9FBD6-2007-4680-B9EF-3336FECA31B5}"/>
              </a:ext>
            </a:extLst>
          </p:cNvPr>
          <p:cNvSpPr/>
          <p:nvPr/>
        </p:nvSpPr>
        <p:spPr>
          <a:xfrm>
            <a:off x="1524000" y="1"/>
            <a:ext cx="9144000" cy="6857999"/>
          </a:xfrm>
          <a:prstGeom prst="frame">
            <a:avLst>
              <a:gd name="adj1" fmla="val 1272"/>
            </a:avLst>
          </a:prstGeom>
          <a:gradFill flip="none" rotWithShape="1">
            <a:gsLst>
              <a:gs pos="86000">
                <a:schemeClr val="bg1">
                  <a:lumMod val="75000"/>
                </a:schemeClr>
              </a:gs>
              <a:gs pos="70000">
                <a:schemeClr val="bg1"/>
              </a:gs>
              <a:gs pos="35000">
                <a:schemeClr val="bg1">
                  <a:lumMod val="95000"/>
                </a:schemeClr>
              </a:gs>
              <a:gs pos="16800">
                <a:schemeClr val="bg1">
                  <a:lumMod val="75000"/>
                </a:schemeClr>
              </a:gs>
              <a:gs pos="100000">
                <a:schemeClr val="bg1">
                  <a:lumMod val="95000"/>
                </a:schemeClr>
              </a:gs>
              <a:gs pos="0">
                <a:schemeClr val="bg1">
                  <a:lumMod val="9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>
              <a:solidFill>
                <a:schemeClr val="tx1"/>
              </a:solidFill>
            </a:endParaRPr>
          </a:p>
        </p:txBody>
      </p:sp>
      <p:grpSp>
        <p:nvGrpSpPr>
          <p:cNvPr id="5" name="Group 4"/>
          <p:cNvGrpSpPr/>
          <p:nvPr/>
        </p:nvGrpSpPr>
        <p:grpSpPr>
          <a:xfrm>
            <a:off x="1738800" y="1761590"/>
            <a:ext cx="2223601" cy="3071236"/>
            <a:chOff x="159781" y="2000990"/>
            <a:chExt cx="2223601" cy="3071236"/>
          </a:xfrm>
        </p:grpSpPr>
        <p:grpSp>
          <p:nvGrpSpPr>
            <p:cNvPr id="136" name="Group 135">
              <a:extLst>
                <a:ext uri="{FF2B5EF4-FFF2-40B4-BE49-F238E27FC236}">
                  <a16:creationId xmlns:a16="http://schemas.microsoft.com/office/drawing/2014/main" id="{D6957F8E-D003-42FA-B522-9D9E31C9A963}"/>
                </a:ext>
              </a:extLst>
            </p:cNvPr>
            <p:cNvGrpSpPr/>
            <p:nvPr/>
          </p:nvGrpSpPr>
          <p:grpSpPr>
            <a:xfrm>
              <a:off x="159781" y="2000990"/>
              <a:ext cx="1923218" cy="887582"/>
              <a:chOff x="153683" y="3676509"/>
              <a:chExt cx="1824364" cy="310711"/>
            </a:xfrm>
          </p:grpSpPr>
          <p:sp>
            <p:nvSpPr>
              <p:cNvPr id="133" name="TextBox 132">
                <a:extLst>
                  <a:ext uri="{FF2B5EF4-FFF2-40B4-BE49-F238E27FC236}">
                    <a16:creationId xmlns:a16="http://schemas.microsoft.com/office/drawing/2014/main" id="{1D8E3F0C-7AD8-4C5B-92BF-B6ED4C65E6BD}"/>
                  </a:ext>
                </a:extLst>
              </p:cNvPr>
              <p:cNvSpPr txBox="1"/>
              <p:nvPr/>
            </p:nvSpPr>
            <p:spPr>
              <a:xfrm>
                <a:off x="168447" y="3676509"/>
                <a:ext cx="1475090" cy="16161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IN" sz="2400" b="1" dirty="0">
                    <a:solidFill>
                      <a:srgbClr val="0033CC"/>
                    </a:solidFill>
                    <a:latin typeface="+mj-lt"/>
                  </a:rPr>
                  <a:t>2010</a:t>
                </a:r>
              </a:p>
            </p:txBody>
          </p:sp>
          <p:sp>
            <p:nvSpPr>
              <p:cNvPr id="134" name="TextBox 133">
                <a:extLst>
                  <a:ext uri="{FF2B5EF4-FFF2-40B4-BE49-F238E27FC236}">
                    <a16:creationId xmlns:a16="http://schemas.microsoft.com/office/drawing/2014/main" id="{517FB429-36AE-4C2C-A6F1-089A0E78F67D}"/>
                  </a:ext>
                </a:extLst>
              </p:cNvPr>
              <p:cNvSpPr txBox="1"/>
              <p:nvPr/>
            </p:nvSpPr>
            <p:spPr>
              <a:xfrm>
                <a:off x="161723" y="3798909"/>
                <a:ext cx="1816324" cy="16161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IN" sz="1200" b="1" dirty="0">
                    <a:solidFill>
                      <a:srgbClr val="0033CC"/>
                    </a:solidFill>
                  </a:rPr>
                  <a:t>Research Mentor Training RCT trial</a:t>
                </a:r>
              </a:p>
            </p:txBody>
          </p:sp>
          <p:sp>
            <p:nvSpPr>
              <p:cNvPr id="135" name="TextBox 134">
                <a:extLst>
                  <a:ext uri="{FF2B5EF4-FFF2-40B4-BE49-F238E27FC236}">
                    <a16:creationId xmlns:a16="http://schemas.microsoft.com/office/drawing/2014/main" id="{C70324A7-D7B8-4826-8263-0E6DC51397D3}"/>
                  </a:ext>
                </a:extLst>
              </p:cNvPr>
              <p:cNvSpPr txBox="1"/>
              <p:nvPr/>
            </p:nvSpPr>
            <p:spPr>
              <a:xfrm>
                <a:off x="153683" y="3906414"/>
                <a:ext cx="1707673" cy="8080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/>
                <a:r>
                  <a:rPr lang="en-IN" sz="900" dirty="0">
                    <a:solidFill>
                      <a:schemeClr val="bg1">
                        <a:lumMod val="65000"/>
                      </a:schemeClr>
                    </a:solidFill>
                    <a:latin typeface="Agency FB" panose="020B0503020202020204" pitchFamily="34" charset="0"/>
                  </a:rPr>
                  <a:t>,.</a:t>
                </a:r>
              </a:p>
            </p:txBody>
          </p:sp>
        </p:grpSp>
        <p:sp>
          <p:nvSpPr>
            <p:cNvPr id="4" name="Rectangle 3"/>
            <p:cNvSpPr/>
            <p:nvPr/>
          </p:nvSpPr>
          <p:spPr>
            <a:xfrm>
              <a:off x="185379" y="2779291"/>
              <a:ext cx="2198003" cy="229293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100" dirty="0"/>
                <a:t>Research Mentor Training RCT drafted by </a:t>
              </a:r>
              <a:r>
                <a:rPr lang="en-US" sz="1100" dirty="0" err="1"/>
                <a:t>Pfund</a:t>
              </a:r>
              <a:r>
                <a:rPr lang="en-US" sz="1100" dirty="0"/>
                <a:t> et al.</a:t>
              </a:r>
              <a:endParaRPr lang="en-GB" sz="1100" dirty="0"/>
            </a:p>
            <a:p>
              <a:r>
                <a:rPr lang="en-US" sz="1100" dirty="0"/>
                <a:t>June 2010: RCT Trial Protocol Approved.</a:t>
              </a:r>
            </a:p>
            <a:p>
              <a:r>
                <a:rPr lang="en-US" sz="1100" dirty="0"/>
                <a:t>September 2010: Janice Gabrilove, MD, Director of CTSA clinical research education program, and former PI of K30 Clinical research curriculum award is invited to CTSA Research Mentor Training Facilitator Workshop as co-investigator on mentor training trial. </a:t>
              </a:r>
              <a:endParaRPr lang="en-GB" sz="1100" dirty="0"/>
            </a:p>
          </p:txBody>
        </p:sp>
      </p:grpSp>
      <p:grpSp>
        <p:nvGrpSpPr>
          <p:cNvPr id="10" name="Group 9"/>
          <p:cNvGrpSpPr/>
          <p:nvPr/>
        </p:nvGrpSpPr>
        <p:grpSpPr>
          <a:xfrm>
            <a:off x="5867401" y="4758402"/>
            <a:ext cx="2086189" cy="1830826"/>
            <a:chOff x="5263185" y="4676774"/>
            <a:chExt cx="2086189" cy="1830826"/>
          </a:xfrm>
        </p:grpSpPr>
        <p:grpSp>
          <p:nvGrpSpPr>
            <p:cNvPr id="141" name="Group 140">
              <a:extLst>
                <a:ext uri="{FF2B5EF4-FFF2-40B4-BE49-F238E27FC236}">
                  <a16:creationId xmlns:a16="http://schemas.microsoft.com/office/drawing/2014/main" id="{96278AA6-6531-455F-898D-9F01BE161BF4}"/>
                </a:ext>
              </a:extLst>
            </p:cNvPr>
            <p:cNvGrpSpPr/>
            <p:nvPr/>
          </p:nvGrpSpPr>
          <p:grpSpPr>
            <a:xfrm>
              <a:off x="5263185" y="4676774"/>
              <a:ext cx="1995406" cy="892107"/>
              <a:chOff x="592521" y="3685105"/>
              <a:chExt cx="1631148" cy="586198"/>
            </a:xfrm>
          </p:grpSpPr>
          <p:sp>
            <p:nvSpPr>
              <p:cNvPr id="142" name="TextBox 141">
                <a:extLst>
                  <a:ext uri="{FF2B5EF4-FFF2-40B4-BE49-F238E27FC236}">
                    <a16:creationId xmlns:a16="http://schemas.microsoft.com/office/drawing/2014/main" id="{4EE904FF-A888-46AD-BFB8-130653B662CF}"/>
                  </a:ext>
                </a:extLst>
              </p:cNvPr>
              <p:cNvSpPr txBox="1"/>
              <p:nvPr/>
            </p:nvSpPr>
            <p:spPr>
              <a:xfrm>
                <a:off x="592522" y="3685105"/>
                <a:ext cx="1475090" cy="30335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IN" sz="2400" b="1" dirty="0">
                    <a:solidFill>
                      <a:srgbClr val="FFC000"/>
                    </a:solidFill>
                    <a:latin typeface="+mj-lt"/>
                  </a:rPr>
                  <a:t>2014</a:t>
                </a:r>
              </a:p>
            </p:txBody>
          </p:sp>
          <p:sp>
            <p:nvSpPr>
              <p:cNvPr id="143" name="TextBox 142">
                <a:extLst>
                  <a:ext uri="{FF2B5EF4-FFF2-40B4-BE49-F238E27FC236}">
                    <a16:creationId xmlns:a16="http://schemas.microsoft.com/office/drawing/2014/main" id="{001EC604-1AA8-4894-ABA8-F9B9D066F96E}"/>
                  </a:ext>
                </a:extLst>
              </p:cNvPr>
              <p:cNvSpPr txBox="1"/>
              <p:nvPr/>
            </p:nvSpPr>
            <p:spPr>
              <a:xfrm>
                <a:off x="592521" y="3967946"/>
                <a:ext cx="1631148" cy="30335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IN" sz="1200" b="1" dirty="0">
                    <a:solidFill>
                      <a:srgbClr val="FFC000"/>
                    </a:solidFill>
                  </a:rPr>
                  <a:t>Results of Research Mentor training RCT published</a:t>
                </a:r>
              </a:p>
            </p:txBody>
          </p:sp>
        </p:grpSp>
        <p:sp>
          <p:nvSpPr>
            <p:cNvPr id="6" name="Rectangle 5"/>
            <p:cNvSpPr/>
            <p:nvPr/>
          </p:nvSpPr>
          <p:spPr>
            <a:xfrm>
              <a:off x="5290336" y="5568881"/>
              <a:ext cx="2059038" cy="93871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100" dirty="0"/>
                <a:t>Results published in Academic Medicine. Janice Gabrilove, MD, is an official collaborator, participating investigator and trained facilitator</a:t>
              </a:r>
              <a:endParaRPr lang="en-GB" sz="1100" dirty="0"/>
            </a:p>
          </p:txBody>
        </p:sp>
      </p:grpSp>
      <p:grpSp>
        <p:nvGrpSpPr>
          <p:cNvPr id="9" name="Group 8"/>
          <p:cNvGrpSpPr/>
          <p:nvPr/>
        </p:nvGrpSpPr>
        <p:grpSpPr>
          <a:xfrm>
            <a:off x="4005706" y="1143087"/>
            <a:ext cx="2166494" cy="2606923"/>
            <a:chOff x="2405506" y="1062872"/>
            <a:chExt cx="2166494" cy="2606923"/>
          </a:xfrm>
        </p:grpSpPr>
        <p:grpSp>
          <p:nvGrpSpPr>
            <p:cNvPr id="137" name="Group 136">
              <a:extLst>
                <a:ext uri="{FF2B5EF4-FFF2-40B4-BE49-F238E27FC236}">
                  <a16:creationId xmlns:a16="http://schemas.microsoft.com/office/drawing/2014/main" id="{7C91DE82-5AF1-4814-81ED-EA59BC39519B}"/>
                </a:ext>
              </a:extLst>
            </p:cNvPr>
            <p:cNvGrpSpPr/>
            <p:nvPr/>
          </p:nvGrpSpPr>
          <p:grpSpPr>
            <a:xfrm>
              <a:off x="2432087" y="1062872"/>
              <a:ext cx="1704265" cy="882504"/>
              <a:chOff x="592521" y="3646013"/>
              <a:chExt cx="2272353" cy="882504"/>
            </a:xfrm>
          </p:grpSpPr>
          <p:sp>
            <p:nvSpPr>
              <p:cNvPr id="138" name="TextBox 137">
                <a:extLst>
                  <a:ext uri="{FF2B5EF4-FFF2-40B4-BE49-F238E27FC236}">
                    <a16:creationId xmlns:a16="http://schemas.microsoft.com/office/drawing/2014/main" id="{D9FDED5E-31D1-4EFE-BFDC-0AE05A45564F}"/>
                  </a:ext>
                </a:extLst>
              </p:cNvPr>
              <p:cNvSpPr txBox="1"/>
              <p:nvPr/>
            </p:nvSpPr>
            <p:spPr>
              <a:xfrm>
                <a:off x="592522" y="3646013"/>
                <a:ext cx="2017392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IN" sz="2400" b="1" dirty="0">
                    <a:solidFill>
                      <a:srgbClr val="008000"/>
                    </a:solidFill>
                  </a:rPr>
                  <a:t>2010-2011</a:t>
                </a:r>
              </a:p>
            </p:txBody>
          </p:sp>
          <p:sp>
            <p:nvSpPr>
              <p:cNvPr id="139" name="TextBox 138">
                <a:extLst>
                  <a:ext uri="{FF2B5EF4-FFF2-40B4-BE49-F238E27FC236}">
                    <a16:creationId xmlns:a16="http://schemas.microsoft.com/office/drawing/2014/main" id="{9723F93D-C1D9-4C51-BEEE-BC304B4F4F85}"/>
                  </a:ext>
                </a:extLst>
              </p:cNvPr>
              <p:cNvSpPr txBox="1"/>
              <p:nvPr/>
            </p:nvSpPr>
            <p:spPr>
              <a:xfrm>
                <a:off x="592521" y="4066852"/>
                <a:ext cx="2272353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200" b="1" dirty="0">
                    <a:solidFill>
                      <a:srgbClr val="008000"/>
                    </a:solidFill>
                  </a:rPr>
                  <a:t>Research Mentor Training RCT Conducted</a:t>
                </a:r>
                <a:endParaRPr lang="en-IN" sz="1200" b="1" dirty="0">
                  <a:solidFill>
                    <a:srgbClr val="008000"/>
                  </a:solidFill>
                </a:endParaRPr>
              </a:p>
            </p:txBody>
          </p:sp>
        </p:grpSp>
        <p:sp>
          <p:nvSpPr>
            <p:cNvPr id="8" name="Rectangle 7"/>
            <p:cNvSpPr/>
            <p:nvPr/>
          </p:nvSpPr>
          <p:spPr>
            <a:xfrm>
              <a:off x="2405506" y="1884691"/>
              <a:ext cx="2166494" cy="178510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100" dirty="0"/>
                <a:t>Juan Wisnivesky, MD, is a participant at ISMMS site 4th quarter 2010 and first quarter 2011; randomized to mentor training intervention; the intervention is an eight hour case based curriculum focused on 6 competencies. Mentors were evaluated for Mentor Competency pre and post intervention.</a:t>
              </a:r>
              <a:endParaRPr lang="en-GB" sz="1100" dirty="0"/>
            </a:p>
          </p:txBody>
        </p:sp>
      </p:grpSp>
      <p:grpSp>
        <p:nvGrpSpPr>
          <p:cNvPr id="15" name="Group 14"/>
          <p:cNvGrpSpPr/>
          <p:nvPr/>
        </p:nvGrpSpPr>
        <p:grpSpPr>
          <a:xfrm>
            <a:off x="8077201" y="4420170"/>
            <a:ext cx="1568085" cy="1980631"/>
            <a:chOff x="7423515" y="2614081"/>
            <a:chExt cx="1568085" cy="1980631"/>
          </a:xfrm>
        </p:grpSpPr>
        <p:grpSp>
          <p:nvGrpSpPr>
            <p:cNvPr id="145" name="Group 144">
              <a:extLst>
                <a:ext uri="{FF2B5EF4-FFF2-40B4-BE49-F238E27FC236}">
                  <a16:creationId xmlns:a16="http://schemas.microsoft.com/office/drawing/2014/main" id="{560F3472-34FE-4B55-8335-2E90C9A3449C}"/>
                </a:ext>
              </a:extLst>
            </p:cNvPr>
            <p:cNvGrpSpPr/>
            <p:nvPr/>
          </p:nvGrpSpPr>
          <p:grpSpPr>
            <a:xfrm>
              <a:off x="7423515" y="2614081"/>
              <a:ext cx="1415683" cy="846888"/>
              <a:chOff x="592522" y="3685104"/>
              <a:chExt cx="1887577" cy="846888"/>
            </a:xfrm>
          </p:grpSpPr>
          <p:sp>
            <p:nvSpPr>
              <p:cNvPr id="146" name="TextBox 145">
                <a:extLst>
                  <a:ext uri="{FF2B5EF4-FFF2-40B4-BE49-F238E27FC236}">
                    <a16:creationId xmlns:a16="http://schemas.microsoft.com/office/drawing/2014/main" id="{A0ACB674-9B18-4809-8AF0-7D607A226BC3}"/>
                  </a:ext>
                </a:extLst>
              </p:cNvPr>
              <p:cNvSpPr txBox="1"/>
              <p:nvPr/>
            </p:nvSpPr>
            <p:spPr>
              <a:xfrm>
                <a:off x="592522" y="3685104"/>
                <a:ext cx="1475090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IN" sz="2400" b="1" dirty="0">
                    <a:solidFill>
                      <a:srgbClr val="FF5D37"/>
                    </a:solidFill>
                  </a:rPr>
                  <a:t>2015</a:t>
                </a:r>
              </a:p>
            </p:txBody>
          </p:sp>
          <p:sp>
            <p:nvSpPr>
              <p:cNvPr id="147" name="TextBox 146">
                <a:extLst>
                  <a:ext uri="{FF2B5EF4-FFF2-40B4-BE49-F238E27FC236}">
                    <a16:creationId xmlns:a16="http://schemas.microsoft.com/office/drawing/2014/main" id="{7E7BCFC6-C2DD-4FD1-9D1D-6A21750B9DAB}"/>
                  </a:ext>
                </a:extLst>
              </p:cNvPr>
              <p:cNvSpPr txBox="1"/>
              <p:nvPr/>
            </p:nvSpPr>
            <p:spPr>
              <a:xfrm>
                <a:off x="634739" y="4070327"/>
                <a:ext cx="1845360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IN" sz="1200" b="1" dirty="0">
                    <a:solidFill>
                      <a:srgbClr val="FF5D37"/>
                    </a:solidFill>
                    <a:latin typeface="+mj-lt"/>
                  </a:rPr>
                  <a:t>Research Mentor Training</a:t>
                </a:r>
              </a:p>
            </p:txBody>
          </p:sp>
        </p:grpSp>
        <p:sp>
          <p:nvSpPr>
            <p:cNvPr id="12" name="Rectangle 11"/>
            <p:cNvSpPr/>
            <p:nvPr/>
          </p:nvSpPr>
          <p:spPr>
            <a:xfrm>
              <a:off x="7481808" y="3486716"/>
              <a:ext cx="1509792" cy="110799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100" dirty="0"/>
                <a:t>Juan Wisnivesky, MD, trains as a facilitator as part of the national mentor training network (NMTN) at Einstein</a:t>
              </a:r>
              <a:endParaRPr lang="en-GB" sz="1100" dirty="0"/>
            </a:p>
          </p:txBody>
        </p:sp>
      </p:grpSp>
      <p:grpSp>
        <p:nvGrpSpPr>
          <p:cNvPr id="16" name="Group 15"/>
          <p:cNvGrpSpPr/>
          <p:nvPr/>
        </p:nvGrpSpPr>
        <p:grpSpPr>
          <a:xfrm>
            <a:off x="8915401" y="2209800"/>
            <a:ext cx="1550021" cy="1962862"/>
            <a:chOff x="6473021" y="526954"/>
            <a:chExt cx="2083741" cy="1445367"/>
          </a:xfrm>
        </p:grpSpPr>
        <p:grpSp>
          <p:nvGrpSpPr>
            <p:cNvPr id="149" name="Group 148">
              <a:extLst>
                <a:ext uri="{FF2B5EF4-FFF2-40B4-BE49-F238E27FC236}">
                  <a16:creationId xmlns:a16="http://schemas.microsoft.com/office/drawing/2014/main" id="{766E8E3F-595A-4011-AFEF-564AA44B457A}"/>
                </a:ext>
              </a:extLst>
            </p:cNvPr>
            <p:cNvGrpSpPr/>
            <p:nvPr/>
          </p:nvGrpSpPr>
          <p:grpSpPr>
            <a:xfrm>
              <a:off x="6503907" y="526954"/>
              <a:ext cx="1951934" cy="778843"/>
              <a:chOff x="589593" y="3685104"/>
              <a:chExt cx="1478019" cy="778843"/>
            </a:xfrm>
          </p:grpSpPr>
          <p:sp>
            <p:nvSpPr>
              <p:cNvPr id="150" name="TextBox 149">
                <a:extLst>
                  <a:ext uri="{FF2B5EF4-FFF2-40B4-BE49-F238E27FC236}">
                    <a16:creationId xmlns:a16="http://schemas.microsoft.com/office/drawing/2014/main" id="{0504A9AC-C123-4BBB-AEB2-09062C17A495}"/>
                  </a:ext>
                </a:extLst>
              </p:cNvPr>
              <p:cNvSpPr txBox="1"/>
              <p:nvPr/>
            </p:nvSpPr>
            <p:spPr>
              <a:xfrm>
                <a:off x="592522" y="3685104"/>
                <a:ext cx="1475090" cy="33995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IN" sz="2400" b="1" dirty="0">
                    <a:solidFill>
                      <a:srgbClr val="CC3300"/>
                    </a:solidFill>
                    <a:latin typeface="+mj-lt"/>
                  </a:rPr>
                  <a:t>2017</a:t>
                </a:r>
              </a:p>
            </p:txBody>
          </p:sp>
          <p:sp>
            <p:nvSpPr>
              <p:cNvPr id="151" name="TextBox 150">
                <a:extLst>
                  <a:ext uri="{FF2B5EF4-FFF2-40B4-BE49-F238E27FC236}">
                    <a16:creationId xmlns:a16="http://schemas.microsoft.com/office/drawing/2014/main" id="{933C2815-9023-4861-B0BB-DD6412A3C4F3}"/>
                  </a:ext>
                </a:extLst>
              </p:cNvPr>
              <p:cNvSpPr txBox="1"/>
              <p:nvPr/>
            </p:nvSpPr>
            <p:spPr>
              <a:xfrm>
                <a:off x="589593" y="3988017"/>
                <a:ext cx="1475090" cy="47593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IN" sz="1200" b="1" dirty="0">
                    <a:solidFill>
                      <a:srgbClr val="CC3300"/>
                    </a:solidFill>
                  </a:rPr>
                  <a:t>Grant Obtained to Conduct Mentor Training</a:t>
                </a:r>
              </a:p>
            </p:txBody>
          </p:sp>
        </p:grpSp>
        <p:sp>
          <p:nvSpPr>
            <p:cNvPr id="13" name="TextBox 12"/>
            <p:cNvSpPr txBox="1"/>
            <p:nvPr/>
          </p:nvSpPr>
          <p:spPr>
            <a:xfrm>
              <a:off x="6473021" y="1281089"/>
              <a:ext cx="2083741" cy="6912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100" dirty="0"/>
                <a:t>Juan Wisnivesky, MD, and Jenny Lin, MD, obtain a small grant to conduct mentor training at Mount Sinai</a:t>
              </a:r>
              <a:endParaRPr lang="en-GB" sz="1100" dirty="0"/>
            </a:p>
          </p:txBody>
        </p:sp>
      </p:grpSp>
      <p:sp>
        <p:nvSpPr>
          <p:cNvPr id="14" name="TextBox 13"/>
          <p:cNvSpPr txBox="1"/>
          <p:nvPr/>
        </p:nvSpPr>
        <p:spPr>
          <a:xfrm>
            <a:off x="1905000" y="228601"/>
            <a:ext cx="59435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Timeline for Mentor Training at Mount Sinai</a:t>
            </a:r>
            <a:endParaRPr lang="en-GB" sz="2400" dirty="0"/>
          </a:p>
        </p:txBody>
      </p:sp>
      <p:pic>
        <p:nvPicPr>
          <p:cNvPr id="123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39464" y="110731"/>
            <a:ext cx="1712042" cy="535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8" name="Group 17"/>
          <p:cNvGrpSpPr/>
          <p:nvPr/>
        </p:nvGrpSpPr>
        <p:grpSpPr>
          <a:xfrm>
            <a:off x="4191001" y="3836308"/>
            <a:ext cx="1207233" cy="1028701"/>
            <a:chOff x="2712720" y="3836307"/>
            <a:chExt cx="1207233" cy="1028701"/>
          </a:xfrm>
        </p:grpSpPr>
        <p:grpSp>
          <p:nvGrpSpPr>
            <p:cNvPr id="91" name="Group 90">
              <a:extLst>
                <a:ext uri="{FF2B5EF4-FFF2-40B4-BE49-F238E27FC236}">
                  <a16:creationId xmlns:a16="http://schemas.microsoft.com/office/drawing/2014/main" id="{73B42CD4-A264-4326-9913-9747354CB225}"/>
                </a:ext>
              </a:extLst>
            </p:cNvPr>
            <p:cNvGrpSpPr/>
            <p:nvPr/>
          </p:nvGrpSpPr>
          <p:grpSpPr>
            <a:xfrm>
              <a:off x="2712720" y="3836307"/>
              <a:ext cx="1207233" cy="1028701"/>
              <a:chOff x="2788183" y="2914649"/>
              <a:chExt cx="1609643" cy="1028701"/>
            </a:xfrm>
          </p:grpSpPr>
          <p:sp>
            <p:nvSpPr>
              <p:cNvPr id="92" name="Isosceles Triangle 91">
                <a:extLst>
                  <a:ext uri="{FF2B5EF4-FFF2-40B4-BE49-F238E27FC236}">
                    <a16:creationId xmlns:a16="http://schemas.microsoft.com/office/drawing/2014/main" id="{9694EEC7-A72F-479F-811E-CBD1C4B193DA}"/>
                  </a:ext>
                </a:extLst>
              </p:cNvPr>
              <p:cNvSpPr/>
              <p:nvPr/>
            </p:nvSpPr>
            <p:spPr>
              <a:xfrm rot="5400000">
                <a:off x="3853479" y="3399002"/>
                <a:ext cx="115208" cy="973487"/>
              </a:xfrm>
              <a:prstGeom prst="triangle">
                <a:avLst/>
              </a:prstGeom>
              <a:gradFill flip="none" rotWithShape="1">
                <a:gsLst>
                  <a:gs pos="100000">
                    <a:schemeClr val="tx1">
                      <a:alpha val="44000"/>
                    </a:schemeClr>
                  </a:gs>
                  <a:gs pos="0">
                    <a:schemeClr val="tx1">
                      <a:lumMod val="65000"/>
                      <a:lumOff val="35000"/>
                      <a:alpha val="0"/>
                    </a:schemeClr>
                  </a:gs>
                </a:gsLst>
                <a:lin ang="540000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/>
              </a:p>
            </p:txBody>
          </p:sp>
          <p:grpSp>
            <p:nvGrpSpPr>
              <p:cNvPr id="93" name="Group 92">
                <a:extLst>
                  <a:ext uri="{FF2B5EF4-FFF2-40B4-BE49-F238E27FC236}">
                    <a16:creationId xmlns:a16="http://schemas.microsoft.com/office/drawing/2014/main" id="{B5BB4C1C-FA7D-4166-BE3D-CBF3424810C9}"/>
                  </a:ext>
                </a:extLst>
              </p:cNvPr>
              <p:cNvGrpSpPr/>
              <p:nvPr/>
            </p:nvGrpSpPr>
            <p:grpSpPr>
              <a:xfrm>
                <a:off x="2893292" y="3257549"/>
                <a:ext cx="591952" cy="685800"/>
                <a:chOff x="4110677" y="3252106"/>
                <a:chExt cx="591952" cy="685800"/>
              </a:xfrm>
            </p:grpSpPr>
            <p:sp>
              <p:nvSpPr>
                <p:cNvPr id="97" name="Isosceles Triangle 96">
                  <a:extLst>
                    <a:ext uri="{FF2B5EF4-FFF2-40B4-BE49-F238E27FC236}">
                      <a16:creationId xmlns:a16="http://schemas.microsoft.com/office/drawing/2014/main" id="{4588C378-C8F1-4E16-ABE2-388E76223E28}"/>
                    </a:ext>
                  </a:extLst>
                </p:cNvPr>
                <p:cNvSpPr/>
                <p:nvPr/>
              </p:nvSpPr>
              <p:spPr>
                <a:xfrm>
                  <a:off x="4406653" y="3252106"/>
                  <a:ext cx="295976" cy="685800"/>
                </a:xfrm>
                <a:prstGeom prst="triangle">
                  <a:avLst>
                    <a:gd name="adj" fmla="val 0"/>
                  </a:avLst>
                </a:prstGeom>
                <a:solidFill>
                  <a:srgbClr val="0080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IN"/>
                </a:p>
              </p:txBody>
            </p:sp>
            <p:sp>
              <p:nvSpPr>
                <p:cNvPr id="98" name="Isosceles Triangle 97">
                  <a:extLst>
                    <a:ext uri="{FF2B5EF4-FFF2-40B4-BE49-F238E27FC236}">
                      <a16:creationId xmlns:a16="http://schemas.microsoft.com/office/drawing/2014/main" id="{51B56A15-9D71-48A0-A355-2367D556FF28}"/>
                    </a:ext>
                  </a:extLst>
                </p:cNvPr>
                <p:cNvSpPr/>
                <p:nvPr/>
              </p:nvSpPr>
              <p:spPr>
                <a:xfrm flipH="1">
                  <a:off x="4110677" y="3252106"/>
                  <a:ext cx="295976" cy="685800"/>
                </a:xfrm>
                <a:prstGeom prst="triangle">
                  <a:avLst>
                    <a:gd name="adj" fmla="val 0"/>
                  </a:avLst>
                </a:prstGeom>
                <a:solidFill>
                  <a:srgbClr val="33CC3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IN"/>
                </a:p>
              </p:txBody>
            </p:sp>
          </p:grpSp>
          <p:grpSp>
            <p:nvGrpSpPr>
              <p:cNvPr id="94" name="Group 93">
                <a:extLst>
                  <a:ext uri="{FF2B5EF4-FFF2-40B4-BE49-F238E27FC236}">
                    <a16:creationId xmlns:a16="http://schemas.microsoft.com/office/drawing/2014/main" id="{3072B053-EF43-4AF4-AE89-BA06B440375C}"/>
                  </a:ext>
                </a:extLst>
              </p:cNvPr>
              <p:cNvGrpSpPr/>
              <p:nvPr/>
            </p:nvGrpSpPr>
            <p:grpSpPr>
              <a:xfrm>
                <a:off x="2788183" y="2914649"/>
                <a:ext cx="853440" cy="640080"/>
                <a:chOff x="2330874" y="3298371"/>
                <a:chExt cx="853440" cy="640080"/>
              </a:xfrm>
            </p:grpSpPr>
            <p:sp>
              <p:nvSpPr>
                <p:cNvPr id="95" name="Circle: Hollow 94">
                  <a:extLst>
                    <a:ext uri="{FF2B5EF4-FFF2-40B4-BE49-F238E27FC236}">
                      <a16:creationId xmlns:a16="http://schemas.microsoft.com/office/drawing/2014/main" id="{EA20425C-DAB8-4287-ADD8-BE5B88D31A31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2330874" y="3298371"/>
                  <a:ext cx="853440" cy="640080"/>
                </a:xfrm>
                <a:prstGeom prst="donut">
                  <a:avLst>
                    <a:gd name="adj" fmla="val 5888"/>
                  </a:avLst>
                </a:prstGeom>
                <a:solidFill>
                  <a:srgbClr val="0080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IN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96" name="Oval 95">
                  <a:extLst>
                    <a:ext uri="{FF2B5EF4-FFF2-40B4-BE49-F238E27FC236}">
                      <a16:creationId xmlns:a16="http://schemas.microsoft.com/office/drawing/2014/main" id="{45652C4D-2463-4C92-9D39-6BBB4CBFA9E2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2422314" y="3365239"/>
                  <a:ext cx="670560" cy="502920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noFill/>
                </a:ln>
                <a:effectLst>
                  <a:outerShdw blurRad="177800" dist="38100" dir="2700000" algn="tl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IN"/>
                </a:p>
              </p:txBody>
            </p:sp>
          </p:grpSp>
        </p:grpSp>
        <p:pic>
          <p:nvPicPr>
            <p:cNvPr id="1026" name="Picture 2" descr="Image result for icon research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21606" y="3970465"/>
              <a:ext cx="352608" cy="35260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19" name="Group 18"/>
          <p:cNvGrpSpPr/>
          <p:nvPr/>
        </p:nvGrpSpPr>
        <p:grpSpPr>
          <a:xfrm>
            <a:off x="5943601" y="3543300"/>
            <a:ext cx="1212293" cy="1028701"/>
            <a:chOff x="4846319" y="3460969"/>
            <a:chExt cx="1212293" cy="1028701"/>
          </a:xfrm>
        </p:grpSpPr>
        <p:grpSp>
          <p:nvGrpSpPr>
            <p:cNvPr id="99" name="Group 98">
              <a:extLst>
                <a:ext uri="{FF2B5EF4-FFF2-40B4-BE49-F238E27FC236}">
                  <a16:creationId xmlns:a16="http://schemas.microsoft.com/office/drawing/2014/main" id="{EB339D6F-450E-4FEA-8EDD-5594006F8668}"/>
                </a:ext>
              </a:extLst>
            </p:cNvPr>
            <p:cNvGrpSpPr/>
            <p:nvPr/>
          </p:nvGrpSpPr>
          <p:grpSpPr>
            <a:xfrm>
              <a:off x="4846319" y="3460969"/>
              <a:ext cx="1212293" cy="1028701"/>
              <a:chOff x="2781435" y="2914649"/>
              <a:chExt cx="1616391" cy="1028701"/>
            </a:xfrm>
          </p:grpSpPr>
          <p:sp>
            <p:nvSpPr>
              <p:cNvPr id="100" name="Isosceles Triangle 99">
                <a:extLst>
                  <a:ext uri="{FF2B5EF4-FFF2-40B4-BE49-F238E27FC236}">
                    <a16:creationId xmlns:a16="http://schemas.microsoft.com/office/drawing/2014/main" id="{2D79CCD2-0226-4D9C-B3EC-28FF1FAB8929}"/>
                  </a:ext>
                </a:extLst>
              </p:cNvPr>
              <p:cNvSpPr/>
              <p:nvPr/>
            </p:nvSpPr>
            <p:spPr>
              <a:xfrm rot="5400000">
                <a:off x="3853479" y="3399002"/>
                <a:ext cx="115208" cy="973487"/>
              </a:xfrm>
              <a:prstGeom prst="triangle">
                <a:avLst/>
              </a:prstGeom>
              <a:gradFill flip="none" rotWithShape="1">
                <a:gsLst>
                  <a:gs pos="100000">
                    <a:schemeClr val="tx1">
                      <a:alpha val="44000"/>
                    </a:schemeClr>
                  </a:gs>
                  <a:gs pos="0">
                    <a:schemeClr val="tx1">
                      <a:lumMod val="65000"/>
                      <a:lumOff val="35000"/>
                      <a:alpha val="0"/>
                    </a:schemeClr>
                  </a:gs>
                </a:gsLst>
                <a:lin ang="540000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/>
              </a:p>
            </p:txBody>
          </p:sp>
          <p:grpSp>
            <p:nvGrpSpPr>
              <p:cNvPr id="101" name="Group 100">
                <a:extLst>
                  <a:ext uri="{FF2B5EF4-FFF2-40B4-BE49-F238E27FC236}">
                    <a16:creationId xmlns:a16="http://schemas.microsoft.com/office/drawing/2014/main" id="{BA2185B4-4666-4802-A423-D885B7117775}"/>
                  </a:ext>
                </a:extLst>
              </p:cNvPr>
              <p:cNvGrpSpPr/>
              <p:nvPr/>
            </p:nvGrpSpPr>
            <p:grpSpPr>
              <a:xfrm>
                <a:off x="2893292" y="3257549"/>
                <a:ext cx="591952" cy="685800"/>
                <a:chOff x="4110677" y="3252106"/>
                <a:chExt cx="591952" cy="685800"/>
              </a:xfrm>
            </p:grpSpPr>
            <p:sp>
              <p:nvSpPr>
                <p:cNvPr id="105" name="Isosceles Triangle 104">
                  <a:extLst>
                    <a:ext uri="{FF2B5EF4-FFF2-40B4-BE49-F238E27FC236}">
                      <a16:creationId xmlns:a16="http://schemas.microsoft.com/office/drawing/2014/main" id="{35D63672-51B1-4A0F-8EB6-B2E2B7AFD3A1}"/>
                    </a:ext>
                  </a:extLst>
                </p:cNvPr>
                <p:cNvSpPr/>
                <p:nvPr/>
              </p:nvSpPr>
              <p:spPr>
                <a:xfrm>
                  <a:off x="4406653" y="3252106"/>
                  <a:ext cx="295976" cy="685800"/>
                </a:xfrm>
                <a:prstGeom prst="triangle">
                  <a:avLst>
                    <a:gd name="adj" fmla="val 0"/>
                  </a:avLst>
                </a:prstGeom>
                <a:solidFill>
                  <a:srgbClr val="FFC0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IN"/>
                </a:p>
              </p:txBody>
            </p:sp>
            <p:sp>
              <p:nvSpPr>
                <p:cNvPr id="106" name="Isosceles Triangle 105">
                  <a:extLst>
                    <a:ext uri="{FF2B5EF4-FFF2-40B4-BE49-F238E27FC236}">
                      <a16:creationId xmlns:a16="http://schemas.microsoft.com/office/drawing/2014/main" id="{B57B7F37-AF4A-4864-BD74-41D5EDCB06A9}"/>
                    </a:ext>
                  </a:extLst>
                </p:cNvPr>
                <p:cNvSpPr/>
                <p:nvPr/>
              </p:nvSpPr>
              <p:spPr>
                <a:xfrm flipH="1">
                  <a:off x="4110677" y="3252106"/>
                  <a:ext cx="295976" cy="685800"/>
                </a:xfrm>
                <a:prstGeom prst="triangle">
                  <a:avLst>
                    <a:gd name="adj" fmla="val 0"/>
                  </a:avLst>
                </a:prstGeom>
                <a:solidFill>
                  <a:srgbClr val="FFFF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IN"/>
                </a:p>
              </p:txBody>
            </p:sp>
          </p:grpSp>
          <p:grpSp>
            <p:nvGrpSpPr>
              <p:cNvPr id="102" name="Group 101">
                <a:extLst>
                  <a:ext uri="{FF2B5EF4-FFF2-40B4-BE49-F238E27FC236}">
                    <a16:creationId xmlns:a16="http://schemas.microsoft.com/office/drawing/2014/main" id="{E229C826-CA29-4BF0-9621-9CD0308CF590}"/>
                  </a:ext>
                </a:extLst>
              </p:cNvPr>
              <p:cNvGrpSpPr/>
              <p:nvPr/>
            </p:nvGrpSpPr>
            <p:grpSpPr>
              <a:xfrm>
                <a:off x="2781435" y="2914649"/>
                <a:ext cx="853439" cy="640080"/>
                <a:chOff x="2324126" y="3298371"/>
                <a:chExt cx="853439" cy="640080"/>
              </a:xfrm>
            </p:grpSpPr>
            <p:sp>
              <p:nvSpPr>
                <p:cNvPr id="103" name="Circle: Hollow 102">
                  <a:extLst>
                    <a:ext uri="{FF2B5EF4-FFF2-40B4-BE49-F238E27FC236}">
                      <a16:creationId xmlns:a16="http://schemas.microsoft.com/office/drawing/2014/main" id="{61A705E4-A4D4-453E-89CE-B382903AE954}"/>
                    </a:ext>
                  </a:extLst>
                </p:cNvPr>
                <p:cNvSpPr/>
                <p:nvPr/>
              </p:nvSpPr>
              <p:spPr>
                <a:xfrm>
                  <a:off x="2324126" y="3298371"/>
                  <a:ext cx="853439" cy="640080"/>
                </a:xfrm>
                <a:prstGeom prst="donut">
                  <a:avLst>
                    <a:gd name="adj" fmla="val 5888"/>
                  </a:avLst>
                </a:prstGeom>
                <a:solidFill>
                  <a:srgbClr val="FFC0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IN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104" name="Oval 103">
                  <a:extLst>
                    <a:ext uri="{FF2B5EF4-FFF2-40B4-BE49-F238E27FC236}">
                      <a16:creationId xmlns:a16="http://schemas.microsoft.com/office/drawing/2014/main" id="{DC5EB5CA-F348-4FE4-8DEB-E8C2DD35CFBE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2415565" y="3375196"/>
                  <a:ext cx="670560" cy="502920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noFill/>
                </a:ln>
                <a:effectLst>
                  <a:outerShdw blurRad="177800" dist="38100" dir="2700000" algn="tl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IN"/>
                </a:p>
              </p:txBody>
            </p:sp>
          </p:grpSp>
        </p:grpSp>
        <p:pic>
          <p:nvPicPr>
            <p:cNvPr id="1028" name="Picture 4" descr="Image result for icon publish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930212" y="3561144"/>
              <a:ext cx="479570" cy="47957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20" name="Group 19"/>
          <p:cNvGrpSpPr/>
          <p:nvPr/>
        </p:nvGrpSpPr>
        <p:grpSpPr>
          <a:xfrm>
            <a:off x="7696200" y="3200401"/>
            <a:ext cx="1227460" cy="1028701"/>
            <a:chOff x="6324599" y="2611408"/>
            <a:chExt cx="1227460" cy="1028701"/>
          </a:xfrm>
        </p:grpSpPr>
        <p:grpSp>
          <p:nvGrpSpPr>
            <p:cNvPr id="107" name="Group 106">
              <a:extLst>
                <a:ext uri="{FF2B5EF4-FFF2-40B4-BE49-F238E27FC236}">
                  <a16:creationId xmlns:a16="http://schemas.microsoft.com/office/drawing/2014/main" id="{6762C0CB-2279-42B0-8AC7-E96D13CEFEBA}"/>
                </a:ext>
              </a:extLst>
            </p:cNvPr>
            <p:cNvGrpSpPr/>
            <p:nvPr/>
          </p:nvGrpSpPr>
          <p:grpSpPr>
            <a:xfrm>
              <a:off x="6324599" y="2611408"/>
              <a:ext cx="1227460" cy="1028701"/>
              <a:chOff x="2761213" y="2914649"/>
              <a:chExt cx="1636613" cy="1028701"/>
            </a:xfrm>
          </p:grpSpPr>
          <p:sp>
            <p:nvSpPr>
              <p:cNvPr id="108" name="Isosceles Triangle 107">
                <a:extLst>
                  <a:ext uri="{FF2B5EF4-FFF2-40B4-BE49-F238E27FC236}">
                    <a16:creationId xmlns:a16="http://schemas.microsoft.com/office/drawing/2014/main" id="{64EDD915-8D84-4636-A584-E4026278701A}"/>
                  </a:ext>
                </a:extLst>
              </p:cNvPr>
              <p:cNvSpPr/>
              <p:nvPr/>
            </p:nvSpPr>
            <p:spPr>
              <a:xfrm rot="5400000">
                <a:off x="3853479" y="3399002"/>
                <a:ext cx="115208" cy="973487"/>
              </a:xfrm>
              <a:prstGeom prst="triangle">
                <a:avLst/>
              </a:prstGeom>
              <a:gradFill flip="none" rotWithShape="1">
                <a:gsLst>
                  <a:gs pos="100000">
                    <a:schemeClr val="tx1">
                      <a:alpha val="44000"/>
                    </a:schemeClr>
                  </a:gs>
                  <a:gs pos="0">
                    <a:schemeClr val="tx1">
                      <a:lumMod val="65000"/>
                      <a:lumOff val="35000"/>
                      <a:alpha val="0"/>
                    </a:schemeClr>
                  </a:gs>
                </a:gsLst>
                <a:lin ang="540000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/>
              </a:p>
            </p:txBody>
          </p:sp>
          <p:grpSp>
            <p:nvGrpSpPr>
              <p:cNvPr id="109" name="Group 108">
                <a:extLst>
                  <a:ext uri="{FF2B5EF4-FFF2-40B4-BE49-F238E27FC236}">
                    <a16:creationId xmlns:a16="http://schemas.microsoft.com/office/drawing/2014/main" id="{B6CFF2C1-0227-4C14-B2DF-5285FBB8989C}"/>
                  </a:ext>
                </a:extLst>
              </p:cNvPr>
              <p:cNvGrpSpPr/>
              <p:nvPr/>
            </p:nvGrpSpPr>
            <p:grpSpPr>
              <a:xfrm>
                <a:off x="2893292" y="3257549"/>
                <a:ext cx="591952" cy="685800"/>
                <a:chOff x="4110677" y="3252106"/>
                <a:chExt cx="591952" cy="685800"/>
              </a:xfrm>
            </p:grpSpPr>
            <p:sp>
              <p:nvSpPr>
                <p:cNvPr id="113" name="Isosceles Triangle 112">
                  <a:extLst>
                    <a:ext uri="{FF2B5EF4-FFF2-40B4-BE49-F238E27FC236}">
                      <a16:creationId xmlns:a16="http://schemas.microsoft.com/office/drawing/2014/main" id="{697C2922-82A2-45C2-A650-057722AD6400}"/>
                    </a:ext>
                  </a:extLst>
                </p:cNvPr>
                <p:cNvSpPr/>
                <p:nvPr/>
              </p:nvSpPr>
              <p:spPr>
                <a:xfrm>
                  <a:off x="4406653" y="3252106"/>
                  <a:ext cx="295976" cy="685800"/>
                </a:xfrm>
                <a:prstGeom prst="triangle">
                  <a:avLst>
                    <a:gd name="adj" fmla="val 0"/>
                  </a:avLst>
                </a:prstGeom>
                <a:solidFill>
                  <a:schemeClr val="accent6">
                    <a:lumMod val="7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IN"/>
                </a:p>
              </p:txBody>
            </p:sp>
            <p:sp>
              <p:nvSpPr>
                <p:cNvPr id="114" name="Isosceles Triangle 113">
                  <a:extLst>
                    <a:ext uri="{FF2B5EF4-FFF2-40B4-BE49-F238E27FC236}">
                      <a16:creationId xmlns:a16="http://schemas.microsoft.com/office/drawing/2014/main" id="{5AB8C4D0-3DE9-4B9F-A0D4-9281C9D6B010}"/>
                    </a:ext>
                  </a:extLst>
                </p:cNvPr>
                <p:cNvSpPr/>
                <p:nvPr/>
              </p:nvSpPr>
              <p:spPr>
                <a:xfrm flipH="1">
                  <a:off x="4110677" y="3252106"/>
                  <a:ext cx="295976" cy="685800"/>
                </a:xfrm>
                <a:prstGeom prst="triangle">
                  <a:avLst>
                    <a:gd name="adj" fmla="val 0"/>
                  </a:avLst>
                </a:prstGeom>
                <a:solidFill>
                  <a:schemeClr val="accent6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IN"/>
                </a:p>
              </p:txBody>
            </p:sp>
          </p:grpSp>
          <p:grpSp>
            <p:nvGrpSpPr>
              <p:cNvPr id="110" name="Group 109">
                <a:extLst>
                  <a:ext uri="{FF2B5EF4-FFF2-40B4-BE49-F238E27FC236}">
                    <a16:creationId xmlns:a16="http://schemas.microsoft.com/office/drawing/2014/main" id="{F41359E0-2610-474B-A73C-2C7BCAD749BB}"/>
                  </a:ext>
                </a:extLst>
              </p:cNvPr>
              <p:cNvGrpSpPr/>
              <p:nvPr/>
            </p:nvGrpSpPr>
            <p:grpSpPr>
              <a:xfrm>
                <a:off x="2761213" y="2914649"/>
                <a:ext cx="853440" cy="640080"/>
                <a:chOff x="2303904" y="3298371"/>
                <a:chExt cx="853440" cy="640080"/>
              </a:xfrm>
            </p:grpSpPr>
            <p:sp>
              <p:nvSpPr>
                <p:cNvPr id="111" name="Circle: Hollow 110">
                  <a:extLst>
                    <a:ext uri="{FF2B5EF4-FFF2-40B4-BE49-F238E27FC236}">
                      <a16:creationId xmlns:a16="http://schemas.microsoft.com/office/drawing/2014/main" id="{132277AF-7BAC-4043-A8D9-CAD11292FCD2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2303904" y="3298371"/>
                  <a:ext cx="853440" cy="640080"/>
                </a:xfrm>
                <a:prstGeom prst="donut">
                  <a:avLst>
                    <a:gd name="adj" fmla="val 5888"/>
                  </a:avLst>
                </a:prstGeom>
                <a:solidFill>
                  <a:schemeClr val="accent6">
                    <a:lumMod val="7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IN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112" name="Oval 111">
                  <a:extLst>
                    <a:ext uri="{FF2B5EF4-FFF2-40B4-BE49-F238E27FC236}">
                      <a16:creationId xmlns:a16="http://schemas.microsoft.com/office/drawing/2014/main" id="{B27437B1-0C5A-4C53-BAAA-EB11E8864E97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2396257" y="3371850"/>
                  <a:ext cx="670561" cy="502920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noFill/>
                </a:ln>
                <a:effectLst>
                  <a:outerShdw blurRad="177800" dist="38100" dir="2700000" algn="tl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IN"/>
                </a:p>
              </p:txBody>
            </p:sp>
          </p:grpSp>
        </p:grpSp>
        <p:pic>
          <p:nvPicPr>
            <p:cNvPr id="1030" name="Picture 6" descr="Image result for icon speak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481960" y="2768769"/>
              <a:ext cx="325358" cy="32535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21" name="AutoShape 8" descr="Image result for icon group people"/>
          <p:cNvSpPr>
            <a:spLocks noChangeAspect="1" noChangeArrowheads="1"/>
          </p:cNvSpPr>
          <p:nvPr/>
        </p:nvSpPr>
        <p:spPr bwMode="auto">
          <a:xfrm>
            <a:off x="1679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grpSp>
        <p:nvGrpSpPr>
          <p:cNvPr id="23" name="Group 22"/>
          <p:cNvGrpSpPr/>
          <p:nvPr/>
        </p:nvGrpSpPr>
        <p:grpSpPr>
          <a:xfrm>
            <a:off x="2103121" y="5033736"/>
            <a:ext cx="1212675" cy="1028701"/>
            <a:chOff x="579120" y="5033735"/>
            <a:chExt cx="1212675" cy="1028701"/>
          </a:xfrm>
        </p:grpSpPr>
        <p:grpSp>
          <p:nvGrpSpPr>
            <p:cNvPr id="90" name="Group 89">
              <a:extLst>
                <a:ext uri="{FF2B5EF4-FFF2-40B4-BE49-F238E27FC236}">
                  <a16:creationId xmlns:a16="http://schemas.microsoft.com/office/drawing/2014/main" id="{CFBAA84B-501B-4074-96CB-13531E6499C7}"/>
                </a:ext>
              </a:extLst>
            </p:cNvPr>
            <p:cNvGrpSpPr/>
            <p:nvPr/>
          </p:nvGrpSpPr>
          <p:grpSpPr>
            <a:xfrm>
              <a:off x="579120" y="5033735"/>
              <a:ext cx="1212675" cy="1028701"/>
              <a:chOff x="2780927" y="2914649"/>
              <a:chExt cx="1616899" cy="1028701"/>
            </a:xfrm>
          </p:grpSpPr>
          <p:sp>
            <p:nvSpPr>
              <p:cNvPr id="89" name="Isosceles Triangle 88">
                <a:extLst>
                  <a:ext uri="{FF2B5EF4-FFF2-40B4-BE49-F238E27FC236}">
                    <a16:creationId xmlns:a16="http://schemas.microsoft.com/office/drawing/2014/main" id="{DB0FA8A6-B51C-4B49-9B80-5CF42A4A5F15}"/>
                  </a:ext>
                </a:extLst>
              </p:cNvPr>
              <p:cNvSpPr/>
              <p:nvPr/>
            </p:nvSpPr>
            <p:spPr>
              <a:xfrm rot="5400000">
                <a:off x="3853479" y="3399002"/>
                <a:ext cx="115208" cy="973487"/>
              </a:xfrm>
              <a:prstGeom prst="triangle">
                <a:avLst/>
              </a:prstGeom>
              <a:gradFill flip="none" rotWithShape="1">
                <a:gsLst>
                  <a:gs pos="100000">
                    <a:schemeClr val="tx1">
                      <a:alpha val="44000"/>
                    </a:schemeClr>
                  </a:gs>
                  <a:gs pos="0">
                    <a:schemeClr val="tx1">
                      <a:lumMod val="65000"/>
                      <a:lumOff val="35000"/>
                      <a:alpha val="0"/>
                    </a:schemeClr>
                  </a:gs>
                </a:gsLst>
                <a:lin ang="540000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/>
              </a:p>
            </p:txBody>
          </p:sp>
          <p:grpSp>
            <p:nvGrpSpPr>
              <p:cNvPr id="88" name="Group 87">
                <a:extLst>
                  <a:ext uri="{FF2B5EF4-FFF2-40B4-BE49-F238E27FC236}">
                    <a16:creationId xmlns:a16="http://schemas.microsoft.com/office/drawing/2014/main" id="{602F9719-7418-44B7-9701-5D27CAF8BE72}"/>
                  </a:ext>
                </a:extLst>
              </p:cNvPr>
              <p:cNvGrpSpPr/>
              <p:nvPr/>
            </p:nvGrpSpPr>
            <p:grpSpPr>
              <a:xfrm>
                <a:off x="2893292" y="3257549"/>
                <a:ext cx="591952" cy="685800"/>
                <a:chOff x="4110677" y="3252106"/>
                <a:chExt cx="591952" cy="685800"/>
              </a:xfrm>
            </p:grpSpPr>
            <p:sp>
              <p:nvSpPr>
                <p:cNvPr id="86" name="Isosceles Triangle 85">
                  <a:extLst>
                    <a:ext uri="{FF2B5EF4-FFF2-40B4-BE49-F238E27FC236}">
                      <a16:creationId xmlns:a16="http://schemas.microsoft.com/office/drawing/2014/main" id="{A253FC7A-1A65-4B94-975C-A9C49BEC9891}"/>
                    </a:ext>
                  </a:extLst>
                </p:cNvPr>
                <p:cNvSpPr/>
                <p:nvPr/>
              </p:nvSpPr>
              <p:spPr>
                <a:xfrm>
                  <a:off x="4406653" y="3252106"/>
                  <a:ext cx="295976" cy="685800"/>
                </a:xfrm>
                <a:prstGeom prst="triangle">
                  <a:avLst>
                    <a:gd name="adj" fmla="val 0"/>
                  </a:avLst>
                </a:prstGeom>
                <a:solidFill>
                  <a:srgbClr val="0033CC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IN"/>
                </a:p>
              </p:txBody>
            </p:sp>
            <p:sp>
              <p:nvSpPr>
                <p:cNvPr id="87" name="Isosceles Triangle 86">
                  <a:extLst>
                    <a:ext uri="{FF2B5EF4-FFF2-40B4-BE49-F238E27FC236}">
                      <a16:creationId xmlns:a16="http://schemas.microsoft.com/office/drawing/2014/main" id="{D8DA3374-3894-4EC9-9E22-3FC21008E942}"/>
                    </a:ext>
                  </a:extLst>
                </p:cNvPr>
                <p:cNvSpPr/>
                <p:nvPr/>
              </p:nvSpPr>
              <p:spPr>
                <a:xfrm flipH="1">
                  <a:off x="4110677" y="3252106"/>
                  <a:ext cx="295976" cy="685800"/>
                </a:xfrm>
                <a:prstGeom prst="triangle">
                  <a:avLst>
                    <a:gd name="adj" fmla="val 0"/>
                  </a:avLst>
                </a:prstGeom>
                <a:solidFill>
                  <a:srgbClr val="0066FF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IN"/>
                </a:p>
              </p:txBody>
            </p:sp>
          </p:grpSp>
          <p:grpSp>
            <p:nvGrpSpPr>
              <p:cNvPr id="85" name="Group 84">
                <a:extLst>
                  <a:ext uri="{FF2B5EF4-FFF2-40B4-BE49-F238E27FC236}">
                    <a16:creationId xmlns:a16="http://schemas.microsoft.com/office/drawing/2014/main" id="{5E5E3E98-176C-490D-9128-7471CBA267BA}"/>
                  </a:ext>
                </a:extLst>
              </p:cNvPr>
              <p:cNvGrpSpPr/>
              <p:nvPr/>
            </p:nvGrpSpPr>
            <p:grpSpPr>
              <a:xfrm>
                <a:off x="2780927" y="2914649"/>
                <a:ext cx="853440" cy="640080"/>
                <a:chOff x="2323618" y="3298371"/>
                <a:chExt cx="853440" cy="640080"/>
              </a:xfrm>
            </p:grpSpPr>
            <p:sp>
              <p:nvSpPr>
                <p:cNvPr id="80" name="Circle: Hollow 79">
                  <a:extLst>
                    <a:ext uri="{FF2B5EF4-FFF2-40B4-BE49-F238E27FC236}">
                      <a16:creationId xmlns:a16="http://schemas.microsoft.com/office/drawing/2014/main" id="{EF4C9E56-29BD-4090-961A-6F1B1E6D0D20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2323618" y="3298371"/>
                  <a:ext cx="853440" cy="640080"/>
                </a:xfrm>
                <a:prstGeom prst="donut">
                  <a:avLst>
                    <a:gd name="adj" fmla="val 5888"/>
                  </a:avLst>
                </a:prstGeom>
                <a:solidFill>
                  <a:srgbClr val="0033CC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IN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84" name="Oval 83">
                  <a:extLst>
                    <a:ext uri="{FF2B5EF4-FFF2-40B4-BE49-F238E27FC236}">
                      <a16:creationId xmlns:a16="http://schemas.microsoft.com/office/drawing/2014/main" id="{B37B4823-DF30-4F30-9681-38F25EA4ED88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2422187" y="3371850"/>
                  <a:ext cx="670560" cy="502920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noFill/>
                </a:ln>
                <a:effectLst>
                  <a:outerShdw blurRad="177800" dist="38100" dir="2700000" algn="tl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IN"/>
                </a:p>
              </p:txBody>
            </p:sp>
          </p:grpSp>
        </p:grpSp>
        <p:pic>
          <p:nvPicPr>
            <p:cNvPr id="1034" name="Picture 10" descr="Image result for icon group people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24781" y="5184295"/>
              <a:ext cx="348757" cy="34875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24" name="Group 23"/>
          <p:cNvGrpSpPr/>
          <p:nvPr/>
        </p:nvGrpSpPr>
        <p:grpSpPr>
          <a:xfrm>
            <a:off x="7848601" y="2019300"/>
            <a:ext cx="1221405" cy="1028701"/>
            <a:chOff x="5532120" y="1435544"/>
            <a:chExt cx="1221405" cy="1028701"/>
          </a:xfrm>
        </p:grpSpPr>
        <p:grpSp>
          <p:nvGrpSpPr>
            <p:cNvPr id="115" name="Group 114">
              <a:extLst>
                <a:ext uri="{FF2B5EF4-FFF2-40B4-BE49-F238E27FC236}">
                  <a16:creationId xmlns:a16="http://schemas.microsoft.com/office/drawing/2014/main" id="{62E95B0D-D32E-4815-BCBF-F487D42AD653}"/>
                </a:ext>
              </a:extLst>
            </p:cNvPr>
            <p:cNvGrpSpPr/>
            <p:nvPr/>
          </p:nvGrpSpPr>
          <p:grpSpPr>
            <a:xfrm>
              <a:off x="5532120" y="1435544"/>
              <a:ext cx="1221405" cy="1028701"/>
              <a:chOff x="2769287" y="2914649"/>
              <a:chExt cx="1628539" cy="1028701"/>
            </a:xfrm>
          </p:grpSpPr>
          <p:sp>
            <p:nvSpPr>
              <p:cNvPr id="116" name="Isosceles Triangle 115">
                <a:extLst>
                  <a:ext uri="{FF2B5EF4-FFF2-40B4-BE49-F238E27FC236}">
                    <a16:creationId xmlns:a16="http://schemas.microsoft.com/office/drawing/2014/main" id="{FA22ADD4-93CE-46F0-8E55-F363B8E8E73D}"/>
                  </a:ext>
                </a:extLst>
              </p:cNvPr>
              <p:cNvSpPr/>
              <p:nvPr/>
            </p:nvSpPr>
            <p:spPr>
              <a:xfrm rot="5400000">
                <a:off x="3853479" y="3399002"/>
                <a:ext cx="115208" cy="973487"/>
              </a:xfrm>
              <a:prstGeom prst="triangle">
                <a:avLst/>
              </a:prstGeom>
              <a:gradFill flip="none" rotWithShape="1">
                <a:gsLst>
                  <a:gs pos="100000">
                    <a:schemeClr val="tx1">
                      <a:alpha val="44000"/>
                    </a:schemeClr>
                  </a:gs>
                  <a:gs pos="0">
                    <a:schemeClr val="tx1">
                      <a:lumMod val="65000"/>
                      <a:lumOff val="35000"/>
                      <a:alpha val="0"/>
                    </a:schemeClr>
                  </a:gs>
                </a:gsLst>
                <a:lin ang="540000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/>
              </a:p>
            </p:txBody>
          </p:sp>
          <p:grpSp>
            <p:nvGrpSpPr>
              <p:cNvPr id="117" name="Group 116">
                <a:extLst>
                  <a:ext uri="{FF2B5EF4-FFF2-40B4-BE49-F238E27FC236}">
                    <a16:creationId xmlns:a16="http://schemas.microsoft.com/office/drawing/2014/main" id="{EE7A4E2A-E765-47B4-AC14-D2D902CFE220}"/>
                  </a:ext>
                </a:extLst>
              </p:cNvPr>
              <p:cNvGrpSpPr/>
              <p:nvPr/>
            </p:nvGrpSpPr>
            <p:grpSpPr>
              <a:xfrm>
                <a:off x="2893292" y="3257549"/>
                <a:ext cx="591952" cy="685800"/>
                <a:chOff x="4110677" y="3252106"/>
                <a:chExt cx="591952" cy="685800"/>
              </a:xfrm>
            </p:grpSpPr>
            <p:sp>
              <p:nvSpPr>
                <p:cNvPr id="121" name="Isosceles Triangle 120">
                  <a:extLst>
                    <a:ext uri="{FF2B5EF4-FFF2-40B4-BE49-F238E27FC236}">
                      <a16:creationId xmlns:a16="http://schemas.microsoft.com/office/drawing/2014/main" id="{5A66B926-ECAF-496B-A764-FB3397B460BB}"/>
                    </a:ext>
                  </a:extLst>
                </p:cNvPr>
                <p:cNvSpPr/>
                <p:nvPr/>
              </p:nvSpPr>
              <p:spPr>
                <a:xfrm>
                  <a:off x="4406653" y="3252106"/>
                  <a:ext cx="295976" cy="685800"/>
                </a:xfrm>
                <a:prstGeom prst="triangle">
                  <a:avLst>
                    <a:gd name="adj" fmla="val 0"/>
                  </a:avLst>
                </a:prstGeom>
                <a:solidFill>
                  <a:srgbClr val="CC33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IN"/>
                </a:p>
              </p:txBody>
            </p:sp>
            <p:sp>
              <p:nvSpPr>
                <p:cNvPr id="122" name="Isosceles Triangle 121">
                  <a:extLst>
                    <a:ext uri="{FF2B5EF4-FFF2-40B4-BE49-F238E27FC236}">
                      <a16:creationId xmlns:a16="http://schemas.microsoft.com/office/drawing/2014/main" id="{37606100-80BF-4FC0-B1FE-2563F38A4191}"/>
                    </a:ext>
                  </a:extLst>
                </p:cNvPr>
                <p:cNvSpPr/>
                <p:nvPr/>
              </p:nvSpPr>
              <p:spPr>
                <a:xfrm flipH="1">
                  <a:off x="4110677" y="3252106"/>
                  <a:ext cx="295976" cy="685800"/>
                </a:xfrm>
                <a:prstGeom prst="triangle">
                  <a:avLst>
                    <a:gd name="adj" fmla="val 0"/>
                  </a:avLst>
                </a:prstGeom>
                <a:solidFill>
                  <a:srgbClr val="FF5D37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IN"/>
                </a:p>
              </p:txBody>
            </p:sp>
          </p:grpSp>
          <p:grpSp>
            <p:nvGrpSpPr>
              <p:cNvPr id="118" name="Group 117">
                <a:extLst>
                  <a:ext uri="{FF2B5EF4-FFF2-40B4-BE49-F238E27FC236}">
                    <a16:creationId xmlns:a16="http://schemas.microsoft.com/office/drawing/2014/main" id="{FE39FA55-E424-47AC-BAFE-1A69F271CBBE}"/>
                  </a:ext>
                </a:extLst>
              </p:cNvPr>
              <p:cNvGrpSpPr/>
              <p:nvPr/>
            </p:nvGrpSpPr>
            <p:grpSpPr>
              <a:xfrm>
                <a:off x="2769287" y="2914649"/>
                <a:ext cx="853440" cy="640080"/>
                <a:chOff x="2311978" y="3298371"/>
                <a:chExt cx="853440" cy="640080"/>
              </a:xfrm>
            </p:grpSpPr>
            <p:sp>
              <p:nvSpPr>
                <p:cNvPr id="119" name="Circle: Hollow 118">
                  <a:extLst>
                    <a:ext uri="{FF2B5EF4-FFF2-40B4-BE49-F238E27FC236}">
                      <a16:creationId xmlns:a16="http://schemas.microsoft.com/office/drawing/2014/main" id="{776898CD-7CB9-46D1-93B2-0E5942AF0EB7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2311978" y="3298371"/>
                  <a:ext cx="853440" cy="640080"/>
                </a:xfrm>
                <a:prstGeom prst="donut">
                  <a:avLst>
                    <a:gd name="adj" fmla="val 5888"/>
                  </a:avLst>
                </a:prstGeom>
                <a:solidFill>
                  <a:srgbClr val="CC33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IN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120" name="Oval 119">
                  <a:extLst>
                    <a:ext uri="{FF2B5EF4-FFF2-40B4-BE49-F238E27FC236}">
                      <a16:creationId xmlns:a16="http://schemas.microsoft.com/office/drawing/2014/main" id="{13CEDD98-8954-4818-B42A-317D10D03614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2396679" y="3366951"/>
                  <a:ext cx="670560" cy="502920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noFill/>
                </a:ln>
                <a:effectLst>
                  <a:outerShdw blurRad="177800" dist="38100" dir="2700000" algn="tl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IN"/>
                </a:p>
              </p:txBody>
            </p:sp>
          </p:grpSp>
        </p:grpSp>
        <p:pic>
          <p:nvPicPr>
            <p:cNvPr id="1036" name="Picture 12" descr="Image result for icon helping hand"/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4385806">
              <a:off x="5685655" y="1569188"/>
              <a:ext cx="318647" cy="39932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124" name="Group 123"/>
          <p:cNvGrpSpPr/>
          <p:nvPr/>
        </p:nvGrpSpPr>
        <p:grpSpPr>
          <a:xfrm>
            <a:off x="6934201" y="1219201"/>
            <a:ext cx="1221405" cy="1028701"/>
            <a:chOff x="5532120" y="1435544"/>
            <a:chExt cx="1221405" cy="1028701"/>
          </a:xfrm>
        </p:grpSpPr>
        <p:grpSp>
          <p:nvGrpSpPr>
            <p:cNvPr id="125" name="Group 124">
              <a:extLst>
                <a:ext uri="{FF2B5EF4-FFF2-40B4-BE49-F238E27FC236}">
                  <a16:creationId xmlns:a16="http://schemas.microsoft.com/office/drawing/2014/main" id="{62E95B0D-D32E-4815-BCBF-F487D42AD653}"/>
                </a:ext>
              </a:extLst>
            </p:cNvPr>
            <p:cNvGrpSpPr/>
            <p:nvPr/>
          </p:nvGrpSpPr>
          <p:grpSpPr>
            <a:xfrm>
              <a:off x="5532120" y="1435544"/>
              <a:ext cx="1221405" cy="1028701"/>
              <a:chOff x="2769287" y="2914649"/>
              <a:chExt cx="1628539" cy="1028701"/>
            </a:xfrm>
          </p:grpSpPr>
          <p:sp>
            <p:nvSpPr>
              <p:cNvPr id="127" name="Isosceles Triangle 126">
                <a:extLst>
                  <a:ext uri="{FF2B5EF4-FFF2-40B4-BE49-F238E27FC236}">
                    <a16:creationId xmlns:a16="http://schemas.microsoft.com/office/drawing/2014/main" id="{FA22ADD4-93CE-46F0-8E55-F363B8E8E73D}"/>
                  </a:ext>
                </a:extLst>
              </p:cNvPr>
              <p:cNvSpPr/>
              <p:nvPr/>
            </p:nvSpPr>
            <p:spPr>
              <a:xfrm rot="5400000">
                <a:off x="3853479" y="3399002"/>
                <a:ext cx="115208" cy="973487"/>
              </a:xfrm>
              <a:prstGeom prst="triangle">
                <a:avLst/>
              </a:prstGeom>
              <a:gradFill flip="none" rotWithShape="1">
                <a:gsLst>
                  <a:gs pos="100000">
                    <a:schemeClr val="tx1">
                      <a:alpha val="44000"/>
                    </a:schemeClr>
                  </a:gs>
                  <a:gs pos="0">
                    <a:schemeClr val="tx1">
                      <a:lumMod val="65000"/>
                      <a:lumOff val="35000"/>
                      <a:alpha val="0"/>
                    </a:schemeClr>
                  </a:gs>
                </a:gsLst>
                <a:lin ang="540000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/>
              </a:p>
            </p:txBody>
          </p:sp>
          <p:grpSp>
            <p:nvGrpSpPr>
              <p:cNvPr id="128" name="Group 127">
                <a:extLst>
                  <a:ext uri="{FF2B5EF4-FFF2-40B4-BE49-F238E27FC236}">
                    <a16:creationId xmlns:a16="http://schemas.microsoft.com/office/drawing/2014/main" id="{EE7A4E2A-E765-47B4-AC14-D2D902CFE220}"/>
                  </a:ext>
                </a:extLst>
              </p:cNvPr>
              <p:cNvGrpSpPr/>
              <p:nvPr/>
            </p:nvGrpSpPr>
            <p:grpSpPr>
              <a:xfrm>
                <a:off x="2893292" y="3257549"/>
                <a:ext cx="591952" cy="685800"/>
                <a:chOff x="4110677" y="3252106"/>
                <a:chExt cx="591952" cy="685800"/>
              </a:xfrm>
            </p:grpSpPr>
            <p:sp>
              <p:nvSpPr>
                <p:cNvPr id="132" name="Isosceles Triangle 131">
                  <a:extLst>
                    <a:ext uri="{FF2B5EF4-FFF2-40B4-BE49-F238E27FC236}">
                      <a16:creationId xmlns:a16="http://schemas.microsoft.com/office/drawing/2014/main" id="{5A66B926-ECAF-496B-A764-FB3397B460BB}"/>
                    </a:ext>
                  </a:extLst>
                </p:cNvPr>
                <p:cNvSpPr/>
                <p:nvPr/>
              </p:nvSpPr>
              <p:spPr>
                <a:xfrm>
                  <a:off x="4406653" y="3252106"/>
                  <a:ext cx="295976" cy="685800"/>
                </a:xfrm>
                <a:prstGeom prst="triangle">
                  <a:avLst>
                    <a:gd name="adj" fmla="val 0"/>
                  </a:avLst>
                </a:prstGeom>
                <a:solidFill>
                  <a:srgbClr val="660066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IN"/>
                </a:p>
              </p:txBody>
            </p:sp>
            <p:sp>
              <p:nvSpPr>
                <p:cNvPr id="140" name="Isosceles Triangle 139">
                  <a:extLst>
                    <a:ext uri="{FF2B5EF4-FFF2-40B4-BE49-F238E27FC236}">
                      <a16:creationId xmlns:a16="http://schemas.microsoft.com/office/drawing/2014/main" id="{37606100-80BF-4FC0-B1FE-2563F38A4191}"/>
                    </a:ext>
                  </a:extLst>
                </p:cNvPr>
                <p:cNvSpPr/>
                <p:nvPr/>
              </p:nvSpPr>
              <p:spPr>
                <a:xfrm flipH="1">
                  <a:off x="4110677" y="3252106"/>
                  <a:ext cx="295976" cy="685800"/>
                </a:xfrm>
                <a:prstGeom prst="triangle">
                  <a:avLst>
                    <a:gd name="adj" fmla="val 0"/>
                  </a:avLst>
                </a:prstGeom>
                <a:solidFill>
                  <a:srgbClr val="CC0099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IN"/>
                </a:p>
              </p:txBody>
            </p:sp>
          </p:grpSp>
          <p:grpSp>
            <p:nvGrpSpPr>
              <p:cNvPr id="129" name="Group 128">
                <a:extLst>
                  <a:ext uri="{FF2B5EF4-FFF2-40B4-BE49-F238E27FC236}">
                    <a16:creationId xmlns:a16="http://schemas.microsoft.com/office/drawing/2014/main" id="{FE39FA55-E424-47AC-BAFE-1A69F271CBBE}"/>
                  </a:ext>
                </a:extLst>
              </p:cNvPr>
              <p:cNvGrpSpPr/>
              <p:nvPr/>
            </p:nvGrpSpPr>
            <p:grpSpPr>
              <a:xfrm>
                <a:off x="2769287" y="2914649"/>
                <a:ext cx="853440" cy="640080"/>
                <a:chOff x="2311978" y="3298371"/>
                <a:chExt cx="853440" cy="640080"/>
              </a:xfrm>
            </p:grpSpPr>
            <p:sp>
              <p:nvSpPr>
                <p:cNvPr id="130" name="Circle: Hollow 118">
                  <a:extLst>
                    <a:ext uri="{FF2B5EF4-FFF2-40B4-BE49-F238E27FC236}">
                      <a16:creationId xmlns:a16="http://schemas.microsoft.com/office/drawing/2014/main" id="{776898CD-7CB9-46D1-93B2-0E5942AF0EB7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2311978" y="3298371"/>
                  <a:ext cx="853440" cy="640080"/>
                </a:xfrm>
                <a:prstGeom prst="donut">
                  <a:avLst>
                    <a:gd name="adj" fmla="val 5888"/>
                  </a:avLst>
                </a:prstGeom>
                <a:solidFill>
                  <a:srgbClr val="660066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IN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131" name="Oval 130">
                  <a:extLst>
                    <a:ext uri="{FF2B5EF4-FFF2-40B4-BE49-F238E27FC236}">
                      <a16:creationId xmlns:a16="http://schemas.microsoft.com/office/drawing/2014/main" id="{13CEDD98-8954-4818-B42A-317D10D03614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2396679" y="3366951"/>
                  <a:ext cx="670560" cy="502920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noFill/>
                </a:ln>
                <a:effectLst>
                  <a:outerShdw blurRad="177800" dist="38100" dir="2700000" algn="tl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IN"/>
                </a:p>
              </p:txBody>
            </p:sp>
          </p:grpSp>
        </p:grpSp>
        <p:pic>
          <p:nvPicPr>
            <p:cNvPr id="126" name="Picture 12" descr="Image result for icon helping hand"/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4385806">
              <a:off x="5685655" y="1569188"/>
              <a:ext cx="318647" cy="39932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144" name="Group 143"/>
          <p:cNvGrpSpPr/>
          <p:nvPr/>
        </p:nvGrpSpPr>
        <p:grpSpPr>
          <a:xfrm>
            <a:off x="7720618" y="762000"/>
            <a:ext cx="2947382" cy="1170576"/>
            <a:chOff x="6487478" y="526954"/>
            <a:chExt cx="2083741" cy="861962"/>
          </a:xfrm>
        </p:grpSpPr>
        <p:grpSp>
          <p:nvGrpSpPr>
            <p:cNvPr id="148" name="Group 147">
              <a:extLst>
                <a:ext uri="{FF2B5EF4-FFF2-40B4-BE49-F238E27FC236}">
                  <a16:creationId xmlns:a16="http://schemas.microsoft.com/office/drawing/2014/main" id="{766E8E3F-595A-4011-AFEF-564AA44B457A}"/>
                </a:ext>
              </a:extLst>
            </p:cNvPr>
            <p:cNvGrpSpPr/>
            <p:nvPr/>
          </p:nvGrpSpPr>
          <p:grpSpPr>
            <a:xfrm>
              <a:off x="6490681" y="526954"/>
              <a:ext cx="1958486" cy="472880"/>
              <a:chOff x="579578" y="3685104"/>
              <a:chExt cx="1482980" cy="472880"/>
            </a:xfrm>
          </p:grpSpPr>
          <p:sp>
            <p:nvSpPr>
              <p:cNvPr id="153" name="TextBox 152">
                <a:extLst>
                  <a:ext uri="{FF2B5EF4-FFF2-40B4-BE49-F238E27FC236}">
                    <a16:creationId xmlns:a16="http://schemas.microsoft.com/office/drawing/2014/main" id="{0504A9AC-C123-4BBB-AEB2-09062C17A495}"/>
                  </a:ext>
                </a:extLst>
              </p:cNvPr>
              <p:cNvSpPr txBox="1"/>
              <p:nvPr/>
            </p:nvSpPr>
            <p:spPr>
              <a:xfrm>
                <a:off x="579578" y="3685104"/>
                <a:ext cx="1453023" cy="33995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IN" sz="2400" b="1" dirty="0">
                    <a:solidFill>
                      <a:srgbClr val="800080"/>
                    </a:solidFill>
                    <a:latin typeface="+mj-lt"/>
                  </a:rPr>
                  <a:t>2018 - 2019</a:t>
                </a:r>
              </a:p>
            </p:txBody>
          </p:sp>
          <p:sp>
            <p:nvSpPr>
              <p:cNvPr id="154" name="TextBox 153">
                <a:extLst>
                  <a:ext uri="{FF2B5EF4-FFF2-40B4-BE49-F238E27FC236}">
                    <a16:creationId xmlns:a16="http://schemas.microsoft.com/office/drawing/2014/main" id="{933C2815-9023-4861-B0BB-DD6412A3C4F3}"/>
                  </a:ext>
                </a:extLst>
              </p:cNvPr>
              <p:cNvSpPr txBox="1"/>
              <p:nvPr/>
            </p:nvSpPr>
            <p:spPr>
              <a:xfrm>
                <a:off x="587468" y="3954014"/>
                <a:ext cx="1475090" cy="20397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IN" sz="1200" b="1" dirty="0">
                    <a:solidFill>
                      <a:srgbClr val="800080"/>
                    </a:solidFill>
                  </a:rPr>
                  <a:t>Over 90 Faculty Trained</a:t>
                </a:r>
              </a:p>
            </p:txBody>
          </p:sp>
        </p:grpSp>
        <p:sp>
          <p:nvSpPr>
            <p:cNvPr id="152" name="TextBox 151"/>
            <p:cNvSpPr txBox="1"/>
            <p:nvPr/>
          </p:nvSpPr>
          <p:spPr>
            <a:xfrm>
              <a:off x="6487478" y="946981"/>
              <a:ext cx="2083741" cy="44193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100" dirty="0"/>
                <a:t>Over 90 Faculty at the Mount Sinai Medical School trained as Mentors, with plans to extend to Faculty at the Graduate School in Nov, 2019.</a:t>
              </a:r>
              <a:endParaRPr lang="en-GB" sz="1100" dirty="0"/>
            </a:p>
          </p:txBody>
        </p:sp>
      </p:grpSp>
    </p:spTree>
    <p:extLst>
      <p:ext uri="{BB962C8B-B14F-4D97-AF65-F5344CB8AC3E}">
        <p14:creationId xmlns:p14="http://schemas.microsoft.com/office/powerpoint/2010/main" val="36949629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1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1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1000"/>
                                        <p:tgtEl>
                                          <p:spTgt spid="14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1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1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E028DA-6F16-B247-91B5-8B6B9BDA6A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What is your definition of a Mentor?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C688DE-BCC6-8E4C-A64E-73AB4DCEB1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03995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92E20C-E21C-9A4A-BA09-519D316A0A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What is a Mentor</a:t>
            </a:r>
            <a:r>
              <a:rPr lang="en-US" b="1" baseline="30000" dirty="0"/>
              <a:t>*</a:t>
            </a:r>
            <a:endParaRPr lang="en-US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331177-83E2-6F46-97A9-0CC3025DEA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“Mentors are people with career experiences willing to:</a:t>
            </a:r>
          </a:p>
          <a:p>
            <a:r>
              <a:rPr lang="en-US" i="1" dirty="0"/>
              <a:t>Share knowledge, </a:t>
            </a:r>
          </a:p>
          <a:p>
            <a:r>
              <a:rPr lang="en-US" i="1" dirty="0"/>
              <a:t>Provide emotional and moral encouragement</a:t>
            </a:r>
          </a:p>
          <a:p>
            <a:r>
              <a:rPr lang="en-US" i="1" dirty="0"/>
              <a:t>Give constructive feedback on performance</a:t>
            </a:r>
          </a:p>
          <a:p>
            <a:r>
              <a:rPr lang="en-US" i="1" dirty="0"/>
              <a:t>Encourage opportunities</a:t>
            </a:r>
          </a:p>
          <a:p>
            <a:r>
              <a:rPr lang="en-US" i="1" dirty="0"/>
              <a:t>Serve as a role model </a:t>
            </a:r>
          </a:p>
          <a:p>
            <a:endParaRPr lang="en-US" i="1" dirty="0"/>
          </a:p>
          <a:p>
            <a:pPr marL="0" indent="0">
              <a:buNone/>
            </a:pPr>
            <a:r>
              <a:rPr lang="en-US" b="1" i="1" dirty="0"/>
              <a:t>Mentors have multiple roles</a:t>
            </a:r>
            <a:r>
              <a:rPr lang="en-US" i="1" dirty="0"/>
              <a:t>: advisor, supporter, tutor, master, sponsor, model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0E6276A-F8CE-5442-A577-58D3EBDBCC0C}"/>
              </a:ext>
            </a:extLst>
          </p:cNvPr>
          <p:cNvSpPr txBox="1"/>
          <p:nvPr/>
        </p:nvSpPr>
        <p:spPr>
          <a:xfrm>
            <a:off x="2693773" y="6301946"/>
            <a:ext cx="86416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Morris </a:t>
            </a:r>
            <a:r>
              <a:rPr lang="en-US" dirty="0" err="1"/>
              <a:t>Zelditch’s</a:t>
            </a:r>
            <a:r>
              <a:rPr lang="en-US" dirty="0"/>
              <a:t> summary of a Mentor’s multiple roles; Council of Graduate Schools, 1995</a:t>
            </a:r>
          </a:p>
        </p:txBody>
      </p:sp>
    </p:spTree>
    <p:extLst>
      <p:ext uri="{BB962C8B-B14F-4D97-AF65-F5344CB8AC3E}">
        <p14:creationId xmlns:p14="http://schemas.microsoft.com/office/powerpoint/2010/main" val="27592732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1E11F8-4044-0944-886D-689D2563D1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Significant Mentor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C1C3A6-2BB9-9443-8329-EBEA4176A93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Think of a mentor that you have had who influenced your own practices. This could be either a positive or a negative example. </a:t>
            </a:r>
          </a:p>
          <a:p>
            <a:endParaRPr lang="en-US" dirty="0"/>
          </a:p>
          <a:p>
            <a:r>
              <a:rPr lang="en-US" dirty="0"/>
              <a:t>What were some of the essential characteristics that made them valued (or not)</a:t>
            </a:r>
          </a:p>
        </p:txBody>
      </p:sp>
    </p:spTree>
    <p:extLst>
      <p:ext uri="{BB962C8B-B14F-4D97-AF65-F5344CB8AC3E}">
        <p14:creationId xmlns:p14="http://schemas.microsoft.com/office/powerpoint/2010/main" val="48951260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3332289-9569-C746-BC12-33FE44DAFF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/>
              <a:t>Characteristics of Effective Mentors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BA06429-ECAF-A44A-B17F-231C6913BC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1702" y="1417851"/>
            <a:ext cx="10515600" cy="5094159"/>
          </a:xfrm>
        </p:spPr>
        <p:txBody>
          <a:bodyPr/>
          <a:lstStyle/>
          <a:p>
            <a:r>
              <a:rPr lang="en-US" dirty="0"/>
              <a:t>Eagerness to improve</a:t>
            </a:r>
          </a:p>
          <a:p>
            <a:r>
              <a:rPr lang="en-US" dirty="0"/>
              <a:t>Supportive</a:t>
            </a:r>
          </a:p>
          <a:p>
            <a:r>
              <a:rPr lang="en-US" dirty="0"/>
              <a:t>Imparting confidence, trust and faith</a:t>
            </a:r>
          </a:p>
          <a:p>
            <a:r>
              <a:rPr lang="en-US" dirty="0"/>
              <a:t>Ability to create an environment conducive to achieving excellence</a:t>
            </a:r>
          </a:p>
          <a:p>
            <a:r>
              <a:rPr lang="en-US" dirty="0"/>
              <a:t>Open to other ways of thinking and doing</a:t>
            </a:r>
          </a:p>
          <a:p>
            <a:r>
              <a:rPr lang="en-US" dirty="0"/>
              <a:t>Transparent</a:t>
            </a:r>
          </a:p>
          <a:p>
            <a:r>
              <a:rPr lang="en-US" dirty="0"/>
              <a:t>Clear</a:t>
            </a:r>
          </a:p>
          <a:p>
            <a:r>
              <a:rPr lang="en-US" dirty="0"/>
              <a:t>Active Listener</a:t>
            </a:r>
          </a:p>
          <a:p>
            <a:r>
              <a:rPr lang="en-US" dirty="0"/>
              <a:t>Inspires the best in others</a:t>
            </a:r>
          </a:p>
          <a:p>
            <a:r>
              <a:rPr lang="en-US" dirty="0"/>
              <a:t>Helping solve problems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067718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4E0EA8-7B11-1B4E-AA2C-268650AA5A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Mentoring Principals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186F96-24EB-3A41-B0CD-51D0F95B4B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Honesty</a:t>
            </a:r>
          </a:p>
          <a:p>
            <a:r>
              <a:rPr lang="en-US" dirty="0"/>
              <a:t>Kindness</a:t>
            </a:r>
          </a:p>
          <a:p>
            <a:r>
              <a:rPr lang="en-US" dirty="0"/>
              <a:t>Caring attitude</a:t>
            </a:r>
          </a:p>
          <a:p>
            <a:r>
              <a:rPr lang="en-US" dirty="0"/>
              <a:t>Building confidence</a:t>
            </a:r>
          </a:p>
          <a:p>
            <a:r>
              <a:rPr lang="en-US" dirty="0"/>
              <a:t>Maintenance of high ethical and scientific standards</a:t>
            </a:r>
          </a:p>
          <a:p>
            <a:r>
              <a:rPr lang="en-US" dirty="0"/>
              <a:t>Individualized strategies, based on value set</a:t>
            </a:r>
          </a:p>
          <a:p>
            <a:r>
              <a:rPr lang="en-US" dirty="0"/>
              <a:t>Requires practice and reflection</a:t>
            </a:r>
          </a:p>
          <a:p>
            <a:pPr lvl="1"/>
            <a:r>
              <a:rPr lang="en-US" i="1" dirty="0"/>
              <a:t>“A skilled mentor is guided by a reflective philosophy that includes a careful examination of the mentee’s changing needs and how to best address them”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63302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389</TotalTime>
  <Words>1150</Words>
  <Application>Microsoft Office PowerPoint</Application>
  <PresentationFormat>Widescreen</PresentationFormat>
  <Paragraphs>167</Paragraphs>
  <Slides>26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31" baseType="lpstr">
      <vt:lpstr>Agency FB</vt:lpstr>
      <vt:lpstr>Arial</vt:lpstr>
      <vt:lpstr>Calibri</vt:lpstr>
      <vt:lpstr>Calibri Light</vt:lpstr>
      <vt:lpstr>Office Theme</vt:lpstr>
      <vt:lpstr>Mentoring</vt:lpstr>
      <vt:lpstr>Goals</vt:lpstr>
      <vt:lpstr>Facilitated Mentor Training</vt:lpstr>
      <vt:lpstr>PowerPoint Presentation</vt:lpstr>
      <vt:lpstr>What is your definition of a Mentor?</vt:lpstr>
      <vt:lpstr>What is a Mentor*</vt:lpstr>
      <vt:lpstr>Significant Mentor</vt:lpstr>
      <vt:lpstr>Characteristics of Effective Mentors</vt:lpstr>
      <vt:lpstr>Mentoring Principals</vt:lpstr>
      <vt:lpstr>Key Topics:*</vt:lpstr>
      <vt:lpstr>Getting Started</vt:lpstr>
      <vt:lpstr>Maintaining Effective Communication: establishing trust</vt:lpstr>
      <vt:lpstr>Case Study # 1</vt:lpstr>
      <vt:lpstr>Case #1</vt:lpstr>
      <vt:lpstr>Case # 1</vt:lpstr>
      <vt:lpstr>Interpersonal Communication</vt:lpstr>
      <vt:lpstr>Interpersonal non verbal communication</vt:lpstr>
      <vt:lpstr>Communication</vt:lpstr>
      <vt:lpstr>Establishing Trust </vt:lpstr>
      <vt:lpstr>Activity</vt:lpstr>
      <vt:lpstr>Aligning Expectations</vt:lpstr>
      <vt:lpstr>Case # 2</vt:lpstr>
      <vt:lpstr>Case # 3</vt:lpstr>
      <vt:lpstr>Role of the Mentor-Mentee Compact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Mentoring</dc:title>
  <dc:creator>janice gabrilove</dc:creator>
  <cp:lastModifiedBy>Fattah, Layla</cp:lastModifiedBy>
  <cp:revision>27</cp:revision>
  <dcterms:created xsi:type="dcterms:W3CDTF">2019-11-19T20:40:22Z</dcterms:created>
  <dcterms:modified xsi:type="dcterms:W3CDTF">2020-08-14T14:52:17Z</dcterms:modified>
</cp:coreProperties>
</file>